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tiff" ContentType="image/tiff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handoutMasterIdLst>
    <p:handoutMasterId r:id="rId10"/>
  </p:handoutMasterIdLst>
  <p:sldIdLst>
    <p:sldId id="482" r:id="rId2"/>
    <p:sldId id="486" r:id="rId3"/>
    <p:sldId id="489" r:id="rId4"/>
    <p:sldId id="490" r:id="rId5"/>
    <p:sldId id="491" r:id="rId6"/>
    <p:sldId id="493" r:id="rId7"/>
    <p:sldId id="488" r:id="rId8"/>
  </p:sldIdLst>
  <p:sldSz cx="12188825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39">
          <p15:clr>
            <a:srgbClr val="A4A3A4"/>
          </p15:clr>
        </p15:guide>
        <p15:guide id="3" orient="horz" pos="2664">
          <p15:clr>
            <a:srgbClr val="A4A3A4"/>
          </p15:clr>
        </p15:guide>
        <p15:guide id="4" orient="horz" pos="624" userDrawn="1">
          <p15:clr>
            <a:srgbClr val="A4A3A4"/>
          </p15:clr>
        </p15:guide>
        <p15:guide id="5" pos="7677">
          <p15:clr>
            <a:srgbClr val="A4A3A4"/>
          </p15:clr>
        </p15:guide>
        <p15:guide id="6" pos="128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6A120"/>
    <a:srgbClr val="90145A"/>
    <a:srgbClr val="1D428A"/>
    <a:srgbClr val="C8102E"/>
    <a:srgbClr val="010C44"/>
    <a:srgbClr val="FFFFFF"/>
    <a:srgbClr val="D9D9D9"/>
    <a:srgbClr val="000000"/>
    <a:srgbClr val="006BB6"/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178" autoAdjust="0"/>
    <p:restoredTop sz="86878" autoAdjust="0"/>
  </p:normalViewPr>
  <p:slideViewPr>
    <p:cSldViewPr snapToGrid="0">
      <p:cViewPr varScale="1">
        <p:scale>
          <a:sx n="104" d="100"/>
          <a:sy n="104" d="100"/>
        </p:scale>
        <p:origin x="232" y="296"/>
      </p:cViewPr>
      <p:guideLst>
        <p:guide orient="horz" pos="2160"/>
        <p:guide pos="3839"/>
        <p:guide orient="horz" pos="2664"/>
        <p:guide orient="horz" pos="624"/>
        <p:guide pos="7677"/>
        <p:guide pos="128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60" d="100"/>
          <a:sy n="60" d="100"/>
        </p:scale>
        <p:origin x="2658" y="84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microsoft.com/office/2015/10/relationships/revisionInfo" Target="revisionInfo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E05E4674-DC0A-4626-9874-EE3C94129B16}" type="datetimeFigureOut">
              <a:rPr lang="en-US" smtClean="0"/>
              <a:t>9/24/17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FF555DAD-91F9-42BD-B6A7-232238ECA4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75282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5641D10B-B04A-A341-A296-D49042C05326}" type="datetimeFigureOut">
              <a:rPr lang="en-US" smtClean="0"/>
              <a:t>9/24/17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7988" y="696913"/>
            <a:ext cx="6194425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238AFF05-E5B7-2C4D-9C2F-C3B9FDBBEC3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82499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58900" y="279400"/>
            <a:ext cx="3813175" cy="21463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578497" y="2687217"/>
            <a:ext cx="5952931" cy="5911954"/>
          </a:xfrm>
        </p:spPr>
        <p:txBody>
          <a:bodyPr/>
          <a:lstStyle/>
          <a:p>
            <a:pPr algn="just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8AFF05-E5B7-2C4D-9C2F-C3B9FDBBEC3D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56449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8AFF05-E5B7-2C4D-9C2F-C3B9FDBBEC3D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5050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8AFF05-E5B7-2C4D-9C2F-C3B9FDBBEC3D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5050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8AFF05-E5B7-2C4D-9C2F-C3B9FDBBEC3D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5050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8AFF05-E5B7-2C4D-9C2F-C3B9FDBBEC3D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5050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8AFF05-E5B7-2C4D-9C2F-C3B9FDBBEC3D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86136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8AFF05-E5B7-2C4D-9C2F-C3B9FDBBEC3D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68655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10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228" y="-22860"/>
            <a:ext cx="12273280" cy="690372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" y="-22859"/>
            <a:ext cx="12190477" cy="7082072"/>
          </a:xfrm>
          <a:prstGeom prst="rect">
            <a:avLst/>
          </a:prstGeom>
        </p:spPr>
      </p:pic>
      <p:sp>
        <p:nvSpPr>
          <p:cNvPr id="24" name="Picture Placeholder 32"/>
          <p:cNvSpPr txBox="1">
            <a:spLocks/>
          </p:cNvSpPr>
          <p:nvPr userDrawn="1"/>
        </p:nvSpPr>
        <p:spPr>
          <a:xfrm>
            <a:off x="6095245" y="6475629"/>
            <a:ext cx="6270427" cy="676656"/>
          </a:xfrm>
          <a:custGeom>
            <a:avLst/>
            <a:gdLst>
              <a:gd name="connsiteX0" fmla="*/ 388238 w 3575050"/>
              <a:gd name="connsiteY0" fmla="*/ 0 h 676656"/>
              <a:gd name="connsiteX1" fmla="*/ 708025 w 3575050"/>
              <a:gd name="connsiteY1" fmla="*/ 0 h 676656"/>
              <a:gd name="connsiteX2" fmla="*/ 1708150 w 3575050"/>
              <a:gd name="connsiteY2" fmla="*/ 0 h 676656"/>
              <a:gd name="connsiteX3" fmla="*/ 3575050 w 3575050"/>
              <a:gd name="connsiteY3" fmla="*/ 0 h 676656"/>
              <a:gd name="connsiteX4" fmla="*/ 3575050 w 3575050"/>
              <a:gd name="connsiteY4" fmla="*/ 676656 h 676656"/>
              <a:gd name="connsiteX5" fmla="*/ 1319912 w 3575050"/>
              <a:gd name="connsiteY5" fmla="*/ 676656 h 676656"/>
              <a:gd name="connsiteX6" fmla="*/ 708025 w 3575050"/>
              <a:gd name="connsiteY6" fmla="*/ 676656 h 676656"/>
              <a:gd name="connsiteX7" fmla="*/ 0 w 3575050"/>
              <a:gd name="connsiteY7" fmla="*/ 676656 h 676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75050" h="676656">
                <a:moveTo>
                  <a:pt x="388238" y="0"/>
                </a:moveTo>
                <a:lnTo>
                  <a:pt x="708025" y="0"/>
                </a:lnTo>
                <a:lnTo>
                  <a:pt x="1708150" y="0"/>
                </a:lnTo>
                <a:lnTo>
                  <a:pt x="3575050" y="0"/>
                </a:lnTo>
                <a:lnTo>
                  <a:pt x="3575050" y="676656"/>
                </a:lnTo>
                <a:lnTo>
                  <a:pt x="1319912" y="676656"/>
                </a:lnTo>
                <a:lnTo>
                  <a:pt x="708025" y="676656"/>
                </a:lnTo>
                <a:lnTo>
                  <a:pt x="0" y="676656"/>
                </a:lnTo>
                <a:close/>
              </a:path>
            </a:pathLst>
          </a:custGeom>
          <a:blipFill>
            <a:blip r:embed="rId4"/>
            <a:srcRect/>
            <a:stretch>
              <a:fillRect l="-72180"/>
            </a:stretch>
          </a:blipFill>
        </p:spPr>
        <p:txBody>
          <a:bodyPr vert="horz" wrap="square" lIns="457081" tIns="0" rIns="0" bIns="0" rtlCol="0" anchor="ctr" anchorCtr="0">
            <a:noAutofit/>
          </a:bodyPr>
          <a:lstStyle>
            <a:lvl1pPr marL="342900" indent="-342900" algn="l" defTabSz="914400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Font typeface="Helvetica 25 UltraLight" pitchFamily="34" charset="0"/>
              <a:buChar char=" "/>
              <a:defRPr lang="en-US"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–"/>
              <a:defRPr lang="en-US" sz="2400" kern="1200" dirty="0" smtClean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lang="en-US" sz="2000" kern="1200" dirty="0" smtClean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–"/>
              <a:defRPr lang="en-US" sz="1800" kern="1200" dirty="0" smtClean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»"/>
              <a:defRPr lang="en-US" sz="1800" kern="1200" dirty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Clr>
                <a:schemeClr val="bg1"/>
              </a:buClr>
              <a:buNone/>
            </a:pPr>
            <a:endParaRPr lang="en-US" dirty="0"/>
          </a:p>
        </p:txBody>
      </p:sp>
      <p:sp>
        <p:nvSpPr>
          <p:cNvPr id="25" name="Picture Placeholder 30"/>
          <p:cNvSpPr>
            <a:spLocks noGrp="1"/>
          </p:cNvSpPr>
          <p:nvPr>
            <p:ph type="pic" sz="quarter" idx="29"/>
          </p:nvPr>
        </p:nvSpPr>
        <p:spPr>
          <a:xfrm>
            <a:off x="-54858" y="-4572"/>
            <a:ext cx="12361157" cy="4878944"/>
          </a:xfrm>
          <a:custGeom>
            <a:avLst/>
            <a:gdLst>
              <a:gd name="connsiteX0" fmla="*/ 1841508 w 10256122"/>
              <a:gd name="connsiteY0" fmla="*/ 0 h 3209544"/>
              <a:gd name="connsiteX1" fmla="*/ 3244311 w 10256122"/>
              <a:gd name="connsiteY1" fmla="*/ 0 h 3209544"/>
              <a:gd name="connsiteX2" fmla="*/ 5674597 w 10256122"/>
              <a:gd name="connsiteY2" fmla="*/ 0 h 3209544"/>
              <a:gd name="connsiteX3" fmla="*/ 10256122 w 10256122"/>
              <a:gd name="connsiteY3" fmla="*/ 0 h 3209544"/>
              <a:gd name="connsiteX4" fmla="*/ 10256122 w 10256122"/>
              <a:gd name="connsiteY4" fmla="*/ 3209544 h 3209544"/>
              <a:gd name="connsiteX5" fmla="*/ 3833089 w 10256122"/>
              <a:gd name="connsiteY5" fmla="*/ 3209544 h 3209544"/>
              <a:gd name="connsiteX6" fmla="*/ 3244311 w 10256122"/>
              <a:gd name="connsiteY6" fmla="*/ 3209544 h 3209544"/>
              <a:gd name="connsiteX7" fmla="*/ 0 w 10256122"/>
              <a:gd name="connsiteY7" fmla="*/ 3209544 h 3209544"/>
              <a:gd name="connsiteX0" fmla="*/ 175750 w 10444564"/>
              <a:gd name="connsiteY0" fmla="*/ 0 h 3222244"/>
              <a:gd name="connsiteX1" fmla="*/ 3432753 w 10444564"/>
              <a:gd name="connsiteY1" fmla="*/ 12700 h 3222244"/>
              <a:gd name="connsiteX2" fmla="*/ 5863039 w 10444564"/>
              <a:gd name="connsiteY2" fmla="*/ 12700 h 3222244"/>
              <a:gd name="connsiteX3" fmla="*/ 10444564 w 10444564"/>
              <a:gd name="connsiteY3" fmla="*/ 12700 h 3222244"/>
              <a:gd name="connsiteX4" fmla="*/ 10444564 w 10444564"/>
              <a:gd name="connsiteY4" fmla="*/ 3222244 h 3222244"/>
              <a:gd name="connsiteX5" fmla="*/ 4021531 w 10444564"/>
              <a:gd name="connsiteY5" fmla="*/ 3222244 h 3222244"/>
              <a:gd name="connsiteX6" fmla="*/ 3432753 w 10444564"/>
              <a:gd name="connsiteY6" fmla="*/ 3222244 h 3222244"/>
              <a:gd name="connsiteX7" fmla="*/ 188442 w 10444564"/>
              <a:gd name="connsiteY7" fmla="*/ 3222244 h 3222244"/>
              <a:gd name="connsiteX8" fmla="*/ 175750 w 10444564"/>
              <a:gd name="connsiteY8" fmla="*/ 0 h 3222244"/>
              <a:gd name="connsiteX0" fmla="*/ 0 w 10268814"/>
              <a:gd name="connsiteY0" fmla="*/ 0 h 3222244"/>
              <a:gd name="connsiteX1" fmla="*/ 3257003 w 10268814"/>
              <a:gd name="connsiteY1" fmla="*/ 12700 h 3222244"/>
              <a:gd name="connsiteX2" fmla="*/ 5687289 w 10268814"/>
              <a:gd name="connsiteY2" fmla="*/ 12700 h 3222244"/>
              <a:gd name="connsiteX3" fmla="*/ 10268814 w 10268814"/>
              <a:gd name="connsiteY3" fmla="*/ 12700 h 3222244"/>
              <a:gd name="connsiteX4" fmla="*/ 10268814 w 10268814"/>
              <a:gd name="connsiteY4" fmla="*/ 3222244 h 3222244"/>
              <a:gd name="connsiteX5" fmla="*/ 3845781 w 10268814"/>
              <a:gd name="connsiteY5" fmla="*/ 3222244 h 3222244"/>
              <a:gd name="connsiteX6" fmla="*/ 3257003 w 10268814"/>
              <a:gd name="connsiteY6" fmla="*/ 3222244 h 3222244"/>
              <a:gd name="connsiteX7" fmla="*/ 12692 w 10268814"/>
              <a:gd name="connsiteY7" fmla="*/ 3222244 h 3222244"/>
              <a:gd name="connsiteX8" fmla="*/ 0 w 10268814"/>
              <a:gd name="connsiteY8" fmla="*/ 0 h 3222244"/>
              <a:gd name="connsiteX0" fmla="*/ 0 w 10268814"/>
              <a:gd name="connsiteY0" fmla="*/ 0 h 3222244"/>
              <a:gd name="connsiteX1" fmla="*/ 3257003 w 10268814"/>
              <a:gd name="connsiteY1" fmla="*/ 12700 h 3222244"/>
              <a:gd name="connsiteX2" fmla="*/ 5687289 w 10268814"/>
              <a:gd name="connsiteY2" fmla="*/ 12700 h 3222244"/>
              <a:gd name="connsiteX3" fmla="*/ 10268814 w 10268814"/>
              <a:gd name="connsiteY3" fmla="*/ 12700 h 3222244"/>
              <a:gd name="connsiteX4" fmla="*/ 10268814 w 10268814"/>
              <a:gd name="connsiteY4" fmla="*/ 3222244 h 3222244"/>
              <a:gd name="connsiteX5" fmla="*/ 3845781 w 10268814"/>
              <a:gd name="connsiteY5" fmla="*/ 3222244 h 3222244"/>
              <a:gd name="connsiteX6" fmla="*/ 3257003 w 10268814"/>
              <a:gd name="connsiteY6" fmla="*/ 3222244 h 3222244"/>
              <a:gd name="connsiteX7" fmla="*/ 12692 w 10268814"/>
              <a:gd name="connsiteY7" fmla="*/ 3222244 h 3222244"/>
              <a:gd name="connsiteX8" fmla="*/ 0 w 10268814"/>
              <a:gd name="connsiteY8" fmla="*/ 0 h 3222244"/>
              <a:gd name="connsiteX0" fmla="*/ 23317 w 10292131"/>
              <a:gd name="connsiteY0" fmla="*/ 0 h 3234322"/>
              <a:gd name="connsiteX1" fmla="*/ 3280320 w 10292131"/>
              <a:gd name="connsiteY1" fmla="*/ 12700 h 3234322"/>
              <a:gd name="connsiteX2" fmla="*/ 5710606 w 10292131"/>
              <a:gd name="connsiteY2" fmla="*/ 12700 h 3234322"/>
              <a:gd name="connsiteX3" fmla="*/ 10292131 w 10292131"/>
              <a:gd name="connsiteY3" fmla="*/ 12700 h 3234322"/>
              <a:gd name="connsiteX4" fmla="*/ 10292131 w 10292131"/>
              <a:gd name="connsiteY4" fmla="*/ 3222244 h 3234322"/>
              <a:gd name="connsiteX5" fmla="*/ 3869098 w 10292131"/>
              <a:gd name="connsiteY5" fmla="*/ 3222244 h 3234322"/>
              <a:gd name="connsiteX6" fmla="*/ 3280320 w 10292131"/>
              <a:gd name="connsiteY6" fmla="*/ 3222244 h 3234322"/>
              <a:gd name="connsiteX7" fmla="*/ 5488 w 10292131"/>
              <a:gd name="connsiteY7" fmla="*/ 3234322 h 3234322"/>
              <a:gd name="connsiteX8" fmla="*/ 23317 w 10292131"/>
              <a:gd name="connsiteY8" fmla="*/ 0 h 3234322"/>
              <a:gd name="connsiteX0" fmla="*/ 0 w 10314595"/>
              <a:gd name="connsiteY0" fmla="*/ 0 h 3222244"/>
              <a:gd name="connsiteX1" fmla="*/ 3302784 w 10314595"/>
              <a:gd name="connsiteY1" fmla="*/ 622 h 3222244"/>
              <a:gd name="connsiteX2" fmla="*/ 5733070 w 10314595"/>
              <a:gd name="connsiteY2" fmla="*/ 622 h 3222244"/>
              <a:gd name="connsiteX3" fmla="*/ 10314595 w 10314595"/>
              <a:gd name="connsiteY3" fmla="*/ 622 h 3222244"/>
              <a:gd name="connsiteX4" fmla="*/ 10314595 w 10314595"/>
              <a:gd name="connsiteY4" fmla="*/ 3210166 h 3222244"/>
              <a:gd name="connsiteX5" fmla="*/ 3891562 w 10314595"/>
              <a:gd name="connsiteY5" fmla="*/ 3210166 h 3222244"/>
              <a:gd name="connsiteX6" fmla="*/ 3302784 w 10314595"/>
              <a:gd name="connsiteY6" fmla="*/ 3210166 h 3222244"/>
              <a:gd name="connsiteX7" fmla="*/ 27952 w 10314595"/>
              <a:gd name="connsiteY7" fmla="*/ 3222244 h 3222244"/>
              <a:gd name="connsiteX8" fmla="*/ 0 w 10314595"/>
              <a:gd name="connsiteY8" fmla="*/ 0 h 3222244"/>
              <a:gd name="connsiteX0" fmla="*/ 0 w 10314595"/>
              <a:gd name="connsiteY0" fmla="*/ 0 h 3222244"/>
              <a:gd name="connsiteX1" fmla="*/ 3302784 w 10314595"/>
              <a:gd name="connsiteY1" fmla="*/ 622 h 3222244"/>
              <a:gd name="connsiteX2" fmla="*/ 5733070 w 10314595"/>
              <a:gd name="connsiteY2" fmla="*/ 622 h 3222244"/>
              <a:gd name="connsiteX3" fmla="*/ 10314595 w 10314595"/>
              <a:gd name="connsiteY3" fmla="*/ 622 h 3222244"/>
              <a:gd name="connsiteX4" fmla="*/ 10314595 w 10314595"/>
              <a:gd name="connsiteY4" fmla="*/ 3210166 h 3222244"/>
              <a:gd name="connsiteX5" fmla="*/ 3891562 w 10314595"/>
              <a:gd name="connsiteY5" fmla="*/ 3210166 h 3222244"/>
              <a:gd name="connsiteX6" fmla="*/ 3302784 w 10314595"/>
              <a:gd name="connsiteY6" fmla="*/ 3210166 h 3222244"/>
              <a:gd name="connsiteX7" fmla="*/ 12692 w 10314595"/>
              <a:gd name="connsiteY7" fmla="*/ 3222244 h 3222244"/>
              <a:gd name="connsiteX8" fmla="*/ 0 w 10314595"/>
              <a:gd name="connsiteY8" fmla="*/ 0 h 3222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314595" h="3222244">
                <a:moveTo>
                  <a:pt x="0" y="0"/>
                </a:moveTo>
                <a:lnTo>
                  <a:pt x="3302784" y="622"/>
                </a:lnTo>
                <a:lnTo>
                  <a:pt x="5733070" y="622"/>
                </a:lnTo>
                <a:lnTo>
                  <a:pt x="10314595" y="622"/>
                </a:lnTo>
                <a:lnTo>
                  <a:pt x="10314595" y="3210166"/>
                </a:lnTo>
                <a:lnTo>
                  <a:pt x="3891562" y="3210166"/>
                </a:lnTo>
                <a:lnTo>
                  <a:pt x="3302784" y="3210166"/>
                </a:lnTo>
                <a:lnTo>
                  <a:pt x="12692" y="3222244"/>
                </a:lnTo>
                <a:cubicBezTo>
                  <a:pt x="-8472" y="1999996"/>
                  <a:pt x="8464" y="1234948"/>
                  <a:pt x="0" y="0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</p:spPr>
        <p:txBody>
          <a:bodyPr wrap="square" lIns="0" tIns="0" rIns="0" bIns="0" anchor="ctr" anchorCtr="0">
            <a:noAutofit/>
          </a:bodyPr>
          <a:lstStyle>
            <a:lvl1pPr marL="342815" indent="-342815" algn="ctr">
              <a:buClr>
                <a:schemeClr val="bg1"/>
              </a:buClr>
              <a:buFont typeface="Helvetica" panose="020B0604020202020204" pitchFamily="34" charset="0"/>
              <a:buChar char="​"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2" name="Picture Placeholder 32"/>
          <p:cNvSpPr txBox="1">
            <a:spLocks/>
          </p:cNvSpPr>
          <p:nvPr userDrawn="1"/>
        </p:nvSpPr>
        <p:spPr>
          <a:xfrm>
            <a:off x="5834570" y="6475629"/>
            <a:ext cx="3575050" cy="676656"/>
          </a:xfrm>
          <a:custGeom>
            <a:avLst/>
            <a:gdLst>
              <a:gd name="connsiteX0" fmla="*/ 388238 w 3575050"/>
              <a:gd name="connsiteY0" fmla="*/ 0 h 676656"/>
              <a:gd name="connsiteX1" fmla="*/ 708025 w 3575050"/>
              <a:gd name="connsiteY1" fmla="*/ 0 h 676656"/>
              <a:gd name="connsiteX2" fmla="*/ 1708150 w 3575050"/>
              <a:gd name="connsiteY2" fmla="*/ 0 h 676656"/>
              <a:gd name="connsiteX3" fmla="*/ 3575050 w 3575050"/>
              <a:gd name="connsiteY3" fmla="*/ 0 h 676656"/>
              <a:gd name="connsiteX4" fmla="*/ 3575050 w 3575050"/>
              <a:gd name="connsiteY4" fmla="*/ 676656 h 676656"/>
              <a:gd name="connsiteX5" fmla="*/ 1319912 w 3575050"/>
              <a:gd name="connsiteY5" fmla="*/ 676656 h 676656"/>
              <a:gd name="connsiteX6" fmla="*/ 708025 w 3575050"/>
              <a:gd name="connsiteY6" fmla="*/ 676656 h 676656"/>
              <a:gd name="connsiteX7" fmla="*/ 0 w 3575050"/>
              <a:gd name="connsiteY7" fmla="*/ 676656 h 676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75050" h="676656">
                <a:moveTo>
                  <a:pt x="388238" y="0"/>
                </a:moveTo>
                <a:lnTo>
                  <a:pt x="708025" y="0"/>
                </a:lnTo>
                <a:lnTo>
                  <a:pt x="1708150" y="0"/>
                </a:lnTo>
                <a:lnTo>
                  <a:pt x="3575050" y="0"/>
                </a:lnTo>
                <a:lnTo>
                  <a:pt x="3575050" y="676656"/>
                </a:lnTo>
                <a:lnTo>
                  <a:pt x="1319912" y="676656"/>
                </a:lnTo>
                <a:lnTo>
                  <a:pt x="708025" y="676656"/>
                </a:lnTo>
                <a:lnTo>
                  <a:pt x="0" y="676656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 vert="horz" wrap="square" lIns="457081" tIns="0" rIns="0" bIns="0" rtlCol="0" anchor="ctr" anchorCtr="0">
            <a:noAutofit/>
          </a:bodyPr>
          <a:lstStyle>
            <a:lvl1pPr marL="342900" indent="-342900" algn="l" defTabSz="914400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Font typeface="Helvetica 25 UltraLight" pitchFamily="34" charset="0"/>
              <a:buChar char=" "/>
              <a:defRPr lang="en-US"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–"/>
              <a:defRPr lang="en-US" sz="2400" kern="1200" dirty="0" smtClean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lang="en-US" sz="2000" kern="1200" dirty="0" smtClean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–"/>
              <a:defRPr lang="en-US" sz="1800" kern="1200" dirty="0" smtClean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»"/>
              <a:defRPr lang="en-US" sz="1800" kern="1200" dirty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Clr>
                <a:schemeClr val="bg1"/>
              </a:buClr>
              <a:buNone/>
            </a:pPr>
            <a:endParaRPr lang="en-US" dirty="0"/>
          </a:p>
        </p:txBody>
      </p:sp>
      <p:sp>
        <p:nvSpPr>
          <p:cNvPr id="43" name="Picture Placeholder 31"/>
          <p:cNvSpPr txBox="1">
            <a:spLocks/>
          </p:cNvSpPr>
          <p:nvPr userDrawn="1"/>
        </p:nvSpPr>
        <p:spPr>
          <a:xfrm>
            <a:off x="-107950" y="6475629"/>
            <a:ext cx="6155870" cy="676656"/>
          </a:xfrm>
          <a:custGeom>
            <a:avLst/>
            <a:gdLst>
              <a:gd name="connsiteX0" fmla="*/ 0 w 6155870"/>
              <a:gd name="connsiteY0" fmla="*/ 0 h 676656"/>
              <a:gd name="connsiteX1" fmla="*/ 2070080 w 6155870"/>
              <a:gd name="connsiteY1" fmla="*/ 0 h 676656"/>
              <a:gd name="connsiteX2" fmla="*/ 2867025 w 6155870"/>
              <a:gd name="connsiteY2" fmla="*/ 0 h 676656"/>
              <a:gd name="connsiteX3" fmla="*/ 6155870 w 6155870"/>
              <a:gd name="connsiteY3" fmla="*/ 0 h 676656"/>
              <a:gd name="connsiteX4" fmla="*/ 5767632 w 6155870"/>
              <a:gd name="connsiteY4" fmla="*/ 676656 h 676656"/>
              <a:gd name="connsiteX5" fmla="*/ 2867025 w 6155870"/>
              <a:gd name="connsiteY5" fmla="*/ 676656 h 676656"/>
              <a:gd name="connsiteX6" fmla="*/ 1681842 w 6155870"/>
              <a:gd name="connsiteY6" fmla="*/ 676656 h 676656"/>
              <a:gd name="connsiteX7" fmla="*/ 0 w 6155870"/>
              <a:gd name="connsiteY7" fmla="*/ 676656 h 676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55870" h="676656">
                <a:moveTo>
                  <a:pt x="0" y="0"/>
                </a:moveTo>
                <a:lnTo>
                  <a:pt x="2070080" y="0"/>
                </a:lnTo>
                <a:lnTo>
                  <a:pt x="2867025" y="0"/>
                </a:lnTo>
                <a:lnTo>
                  <a:pt x="6155870" y="0"/>
                </a:lnTo>
                <a:lnTo>
                  <a:pt x="5767632" y="676656"/>
                </a:lnTo>
                <a:lnTo>
                  <a:pt x="2867025" y="676656"/>
                </a:lnTo>
                <a:lnTo>
                  <a:pt x="1681842" y="676656"/>
                </a:lnTo>
                <a:lnTo>
                  <a:pt x="0" y="676656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 vert="horz" wrap="square" lIns="0" tIns="0" rIns="0" bIns="0" rtlCol="0" anchor="ctr" anchorCtr="0">
            <a:noAutofit/>
          </a:bodyPr>
          <a:lstStyle>
            <a:lvl1pPr marL="342900" indent="-342900" algn="l" defTabSz="914400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Font typeface="Helvetica 25 UltraLight" pitchFamily="34" charset="0"/>
              <a:buChar char=" "/>
              <a:defRPr lang="en-US"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–"/>
              <a:defRPr lang="en-US" sz="2400" kern="1200" dirty="0" smtClean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lang="en-US" sz="2000" kern="1200" dirty="0" smtClean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–"/>
              <a:defRPr lang="en-US" sz="1800" kern="1200" dirty="0" smtClean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»"/>
              <a:defRPr lang="en-US" sz="1800" kern="1200" dirty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Clr>
                <a:schemeClr val="bg1"/>
              </a:buClr>
              <a:buFont typeface="Helvetica" panose="020B0604020202020204" pitchFamily="34" charset="0"/>
              <a:buChar char="​"/>
            </a:pPr>
            <a:endParaRPr lang="en-US" dirty="0"/>
          </a:p>
        </p:txBody>
      </p:sp>
      <p:pic>
        <p:nvPicPr>
          <p:cNvPr id="44" name="Picture 2" descr="M:\Creative Services\PRESENTATIONS\14PPT Template Redesign\NBA Template_Comps\images\bluebar.png"/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2228" y="4969388"/>
            <a:ext cx="12407900" cy="1392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125406" y="4969387"/>
            <a:ext cx="7379208" cy="1392937"/>
          </a:xfrm>
          <a:prstGeom prst="rect">
            <a:avLst/>
          </a:prstGeom>
        </p:spPr>
        <p:txBody>
          <a:bodyPr lIns="0" tIns="0" rIns="274248" bIns="0" anchor="ctr" anchorCtr="0">
            <a:noAutofit/>
          </a:bodyPr>
          <a:lstStyle>
            <a:lvl1pPr marL="457081" indent="-457081" algn="r">
              <a:buFont typeface="Helvetica" panose="020B0604020202020204" pitchFamily="34" charset="0"/>
              <a:buChar char="​"/>
              <a:defRPr lang="en-US" sz="3200" b="1" kern="1200" baseline="0" dirty="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  <a:lvl2pPr marL="457081" indent="0" algn="r">
              <a:buFontTx/>
              <a:buNone/>
              <a:defRPr lang="en-US" sz="2000" kern="1200" baseline="0" dirty="0" smtClean="0">
                <a:solidFill>
                  <a:schemeClr val="accent2">
                    <a:lumMod val="40000"/>
                    <a:lumOff val="60000"/>
                  </a:schemeClr>
                </a:solidFill>
                <a:latin typeface="+mn-lt"/>
                <a:ea typeface="+mn-ea"/>
                <a:cs typeface="+mn-cs"/>
              </a:defRPr>
            </a:lvl2pPr>
          </a:lstStyle>
          <a:p>
            <a:pPr lvl="0"/>
            <a:r>
              <a:rPr lang="en-US" dirty="0"/>
              <a:t>Presenter Name</a:t>
            </a:r>
          </a:p>
          <a:p>
            <a:pPr lvl="1"/>
            <a:r>
              <a:rPr lang="en-US" dirty="0"/>
              <a:t>Title,</a:t>
            </a:r>
          </a:p>
          <a:p>
            <a:pPr lvl="1"/>
            <a:r>
              <a:rPr lang="en-US" dirty="0"/>
              <a:t>Department Name</a:t>
            </a:r>
          </a:p>
        </p:txBody>
      </p:sp>
      <p:sp>
        <p:nvSpPr>
          <p:cNvPr id="46" name="Slide Number Placeholder 1"/>
          <p:cNvSpPr>
            <a:spLocks noGrp="1"/>
          </p:cNvSpPr>
          <p:nvPr>
            <p:ph type="sldNum" sz="quarter" idx="30"/>
          </p:nvPr>
        </p:nvSpPr>
        <p:spPr>
          <a:xfrm>
            <a:off x="9344026" y="6492876"/>
            <a:ext cx="2843211" cy="365125"/>
          </a:xfrm>
        </p:spPr>
        <p:txBody>
          <a:bodyPr/>
          <a:lstStyle/>
          <a:p>
            <a:fld id="{23162CA8-8998-4CA4-A9BA-23D1B2AE931E}" type="slidenum">
              <a:rPr lang="en-US" smtClean="0"/>
              <a:t>‹#›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736" y="137160"/>
            <a:ext cx="637283" cy="1444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2531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012" y="228599"/>
            <a:ext cx="11734800" cy="940693"/>
          </a:xfrm>
          <a:prstGeom prst="rect">
            <a:avLst/>
          </a:prstGeom>
        </p:spPr>
        <p:txBody>
          <a:bodyPr lIns="182880" tIns="27432" bIns="27432" anchor="b" anchorCtr="0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3600" b="1" kern="120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7012" y="1905000"/>
            <a:ext cx="5486400" cy="4572000"/>
          </a:xfrm>
          <a:prstGeom prst="rect">
            <a:avLst/>
          </a:prstGeom>
        </p:spPr>
        <p:txBody>
          <a:bodyPr lIns="182880">
            <a:no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227012" y="1189038"/>
            <a:ext cx="11734800" cy="639762"/>
          </a:xfrm>
          <a:prstGeom prst="rect">
            <a:avLst/>
          </a:prstGeom>
        </p:spPr>
        <p:txBody>
          <a:bodyPr lIns="182880" anchor="t" anchorCtr="0">
            <a:noAutofit/>
          </a:bodyPr>
          <a:lstStyle>
            <a:lvl1pPr marL="0" indent="0">
              <a:buNone/>
              <a:defRPr lang="en-US" sz="2600" b="0" kern="1200" cap="none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5" name="Chart Placeholder 7"/>
          <p:cNvSpPr>
            <a:spLocks noGrp="1"/>
          </p:cNvSpPr>
          <p:nvPr>
            <p:ph type="chart" sz="quarter" idx="14"/>
          </p:nvPr>
        </p:nvSpPr>
        <p:spPr>
          <a:xfrm>
            <a:off x="5619200" y="1645920"/>
            <a:ext cx="6218124" cy="5127610"/>
          </a:xfrm>
          <a:prstGeom prst="rect">
            <a:avLst/>
          </a:prstGeom>
        </p:spPr>
        <p:txBody>
          <a:bodyPr lIns="0" rIns="0" anchor="ctr" anchorCtr="0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1CE43">
                  <a:lumMod val="75000"/>
                </a:srgbClr>
              </a:buClr>
              <a:buFont typeface="Wingdings" pitchFamily="2" charset="2"/>
              <a:buNone/>
              <a:tabLst/>
              <a:defRPr kumimoji="0" lang="en-US" sz="2000" b="0" i="0" u="none" strike="noStrike" kern="1200" cap="none" spc="0" normalizeH="0" baseline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8913812" y="6503343"/>
            <a:ext cx="3030277" cy="2308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>
            <a:lvl1pPr marL="0" indent="0" algn="r" defTabSz="914400" rtl="0" eaLnBrk="1" latinLnBrk="0" hangingPunct="1">
              <a:buNone/>
              <a:defRPr lang="en-US" sz="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Helvetica" panose="020B0604020202020204" pitchFamily="34" charset="0"/>
              </a:defRPr>
            </a:lvl1pPr>
          </a:lstStyle>
          <a:p>
            <a:pPr marL="0" lvl="0" algn="r"/>
            <a:r>
              <a:rPr lang="en-US" dirty="0"/>
              <a:t>Source Goes 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3162CA8-8998-4CA4-A9BA-23D1B2AE93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6868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012" y="228599"/>
            <a:ext cx="11734800" cy="940693"/>
          </a:xfrm>
          <a:prstGeom prst="rect">
            <a:avLst/>
          </a:prstGeom>
        </p:spPr>
        <p:txBody>
          <a:bodyPr lIns="182880" tIns="27432" bIns="27432" anchor="b" anchorCtr="0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3600" b="1" kern="120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227012" y="1189038"/>
            <a:ext cx="11734800" cy="639762"/>
          </a:xfrm>
          <a:prstGeom prst="rect">
            <a:avLst/>
          </a:prstGeom>
        </p:spPr>
        <p:txBody>
          <a:bodyPr lIns="182880" anchor="t" anchorCtr="0">
            <a:noAutofit/>
          </a:bodyPr>
          <a:lstStyle>
            <a:lvl1pPr marL="0" indent="0">
              <a:buNone/>
              <a:defRPr lang="en-US" sz="2600" b="0" kern="1200" cap="none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5" name="Chart Placeholder 7"/>
          <p:cNvSpPr>
            <a:spLocks noGrp="1"/>
          </p:cNvSpPr>
          <p:nvPr>
            <p:ph type="chart" sz="quarter" idx="14"/>
          </p:nvPr>
        </p:nvSpPr>
        <p:spPr>
          <a:xfrm>
            <a:off x="246743" y="1872343"/>
            <a:ext cx="11713028" cy="4513943"/>
          </a:xfrm>
          <a:prstGeom prst="rect">
            <a:avLst/>
          </a:prstGeom>
        </p:spPr>
        <p:txBody>
          <a:bodyPr lIns="0" rIns="0" bIns="0" anchor="ctr" anchorCtr="0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1CE43">
                  <a:lumMod val="75000"/>
                </a:srgbClr>
              </a:buClr>
              <a:buFont typeface="Wingdings" pitchFamily="2" charset="2"/>
              <a:buNone/>
              <a:tabLst/>
              <a:defRPr kumimoji="0" lang="en-US" sz="2000" b="0" i="0" u="none" strike="noStrike" kern="1200" cap="none" spc="0" normalizeH="0" baseline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8913812" y="6503343"/>
            <a:ext cx="3030277" cy="2308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>
            <a:lvl1pPr marL="0" indent="0" algn="r" defTabSz="914400" rtl="0" eaLnBrk="1" latinLnBrk="0" hangingPunct="1">
              <a:buNone/>
              <a:defRPr lang="en-US" sz="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Helvetica" panose="020B0604020202020204" pitchFamily="34" charset="0"/>
              </a:defRPr>
            </a:lvl1pPr>
          </a:lstStyle>
          <a:p>
            <a:pPr marL="0" lvl="0" algn="r"/>
            <a:r>
              <a:rPr lang="en-US" dirty="0"/>
              <a:t>Source Goes here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3162CA8-8998-4CA4-A9BA-23D1B2AE93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0017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e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012" y="228599"/>
            <a:ext cx="11734800" cy="940693"/>
          </a:xfrm>
          <a:prstGeom prst="rect">
            <a:avLst/>
          </a:prstGeom>
        </p:spPr>
        <p:txBody>
          <a:bodyPr lIns="182880" tIns="27432" bIns="27432" anchor="b" anchorCtr="0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3600" b="1" kern="120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227012" y="1189038"/>
            <a:ext cx="11734800" cy="639762"/>
          </a:xfrm>
          <a:prstGeom prst="rect">
            <a:avLst/>
          </a:prstGeom>
        </p:spPr>
        <p:txBody>
          <a:bodyPr lIns="182880" anchor="t" anchorCtr="0">
            <a:noAutofit/>
          </a:bodyPr>
          <a:lstStyle>
            <a:lvl1pPr marL="0" indent="0">
              <a:buNone/>
              <a:defRPr lang="en-US" sz="2600" b="0" kern="1200" cap="none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5" name="Chart Placeholder 7"/>
          <p:cNvSpPr>
            <a:spLocks noGrp="1"/>
          </p:cNvSpPr>
          <p:nvPr>
            <p:ph type="chart" sz="quarter" idx="14"/>
          </p:nvPr>
        </p:nvSpPr>
        <p:spPr>
          <a:xfrm>
            <a:off x="246888" y="2057400"/>
            <a:ext cx="11713464" cy="41148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1CE43">
                  <a:lumMod val="75000"/>
                </a:srgbClr>
              </a:buClr>
              <a:buFont typeface="Wingdings" pitchFamily="2" charset="2"/>
              <a:buNone/>
              <a:tabLst/>
              <a:defRPr kumimoji="0" lang="en-US" sz="2000" b="0" i="0" u="none" strike="noStrike" kern="1200" cap="none" spc="0" normalizeH="0" baseline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8913812" y="6503343"/>
            <a:ext cx="3030277" cy="2308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>
            <a:lvl1pPr marL="0" indent="0" algn="r" defTabSz="914400" rtl="0" eaLnBrk="1" latinLnBrk="0" hangingPunct="1">
              <a:buNone/>
              <a:defRPr lang="en-US" sz="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Helvetica" panose="020B0604020202020204" pitchFamily="34" charset="0"/>
              </a:defRPr>
            </a:lvl1pPr>
          </a:lstStyle>
          <a:p>
            <a:pPr marL="0" lvl="0" algn="r"/>
            <a:r>
              <a:rPr lang="en-US" dirty="0"/>
              <a:t>Source Goes here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3162CA8-8998-4CA4-A9BA-23D1B2AE93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0148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012" y="228599"/>
            <a:ext cx="11734800" cy="940693"/>
          </a:xfrm>
          <a:prstGeom prst="rect">
            <a:avLst/>
          </a:prstGeom>
        </p:spPr>
        <p:txBody>
          <a:bodyPr lIns="182880" tIns="27432" bIns="27432" anchor="b" anchorCtr="0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3600" b="1" kern="120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7012" y="1905000"/>
            <a:ext cx="11747274" cy="1996440"/>
          </a:xfrm>
          <a:prstGeom prst="rect">
            <a:avLst/>
          </a:prstGeom>
        </p:spPr>
        <p:txBody>
          <a:bodyPr lIns="182880">
            <a:no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227012" y="1189038"/>
            <a:ext cx="11734800" cy="639762"/>
          </a:xfrm>
          <a:prstGeom prst="rect">
            <a:avLst/>
          </a:prstGeom>
        </p:spPr>
        <p:txBody>
          <a:bodyPr lIns="182880" anchor="t" anchorCtr="0">
            <a:noAutofit/>
          </a:bodyPr>
          <a:lstStyle>
            <a:lvl1pPr marL="0" indent="0">
              <a:buNone/>
              <a:defRPr lang="en-US" sz="2600" b="0" kern="1200" cap="none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8" name="Table Placeholder 2"/>
          <p:cNvSpPr>
            <a:spLocks noGrp="1"/>
          </p:cNvSpPr>
          <p:nvPr>
            <p:ph type="tbl" sz="quarter" idx="15" hasCustomPrompt="1"/>
          </p:nvPr>
        </p:nvSpPr>
        <p:spPr>
          <a:xfrm>
            <a:off x="228600" y="4011929"/>
            <a:ext cx="11760200" cy="2331720"/>
          </a:xfrm>
          <a:prstGeom prst="rect">
            <a:avLst/>
          </a:prstGeom>
          <a:solidFill>
            <a:schemeClr val="bg1">
              <a:alpha val="33000"/>
            </a:schemeClr>
          </a:solidFill>
        </p:spPr>
        <p:txBody>
          <a:bodyPr numCol="7" anchor="ctr" anchorCtr="0"/>
          <a:lstStyle>
            <a:lvl1pPr marL="0" indent="0" algn="ctr">
              <a:buNone/>
              <a:defRPr lang="en-US" sz="1800" kern="1200" dirty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Table</a:t>
            </a:r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8913812" y="6503343"/>
            <a:ext cx="3030277" cy="2308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>
            <a:lvl1pPr marL="0" indent="0" algn="r" defTabSz="914400" rtl="0" eaLnBrk="1" latinLnBrk="0" hangingPunct="1">
              <a:buNone/>
              <a:defRPr lang="en-US" sz="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Helvetica" panose="020B0604020202020204" pitchFamily="34" charset="0"/>
              </a:defRPr>
            </a:lvl1pPr>
          </a:lstStyle>
          <a:p>
            <a:pPr marL="0" lvl="0" algn="r"/>
            <a:r>
              <a:rPr lang="en-US" dirty="0"/>
              <a:t>Source Goes 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3162CA8-8998-4CA4-A9BA-23D1B2AE93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1546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012" y="228599"/>
            <a:ext cx="11734800" cy="940693"/>
          </a:xfrm>
          <a:prstGeom prst="rect">
            <a:avLst/>
          </a:prstGeom>
        </p:spPr>
        <p:txBody>
          <a:bodyPr lIns="182880" tIns="27432" bIns="27432" anchor="b" anchorCtr="0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3600" b="1" kern="120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227012" y="1189038"/>
            <a:ext cx="11734800" cy="639762"/>
          </a:xfrm>
          <a:prstGeom prst="rect">
            <a:avLst/>
          </a:prstGeom>
        </p:spPr>
        <p:txBody>
          <a:bodyPr lIns="182880" anchor="t" anchorCtr="0">
            <a:noAutofit/>
          </a:bodyPr>
          <a:lstStyle>
            <a:lvl1pPr marL="0" indent="0">
              <a:buNone/>
              <a:defRPr lang="en-US" sz="2600" b="0" kern="1200" cap="none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8913812" y="6503343"/>
            <a:ext cx="3030277" cy="2308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>
            <a:lvl1pPr marL="0" indent="0" algn="r" defTabSz="914400" rtl="0" eaLnBrk="1" latinLnBrk="0" hangingPunct="1">
              <a:buNone/>
              <a:defRPr lang="en-US" sz="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Helvetica" panose="020B0604020202020204" pitchFamily="34" charset="0"/>
              </a:defRPr>
            </a:lvl1pPr>
          </a:lstStyle>
          <a:p>
            <a:pPr marL="0" lvl="0" algn="r"/>
            <a:r>
              <a:rPr lang="en-US" dirty="0"/>
              <a:t>Source Goes here</a:t>
            </a:r>
          </a:p>
        </p:txBody>
      </p:sp>
      <p:sp>
        <p:nvSpPr>
          <p:cNvPr id="8" name="Table Placeholder 3"/>
          <p:cNvSpPr>
            <a:spLocks noGrp="1"/>
          </p:cNvSpPr>
          <p:nvPr>
            <p:ph type="tbl" sz="quarter" idx="17"/>
          </p:nvPr>
        </p:nvSpPr>
        <p:spPr>
          <a:xfrm>
            <a:off x="241300" y="2062163"/>
            <a:ext cx="11713464" cy="4222096"/>
          </a:xfrm>
          <a:solidFill>
            <a:schemeClr val="bg1">
              <a:alpha val="40000"/>
            </a:schemeClr>
          </a:solidFill>
        </p:spPr>
        <p:txBody>
          <a:bodyPr vert="horz" lIns="45720" tIns="45720" rIns="45720" bIns="45720" numCol="4" rtlCol="0" anchor="ctr" anchorCtr="1">
            <a:noAutofit/>
          </a:bodyPr>
          <a:lstStyle>
            <a:lvl1pPr>
              <a:defRPr kumimoji="0" lang="en-US" sz="2000" b="0" i="0" u="none" strike="noStrike" cap="none" spc="0" normalizeH="0" baseline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uLnTx/>
                <a:uFillTx/>
                <a:latin typeface="+mn-lt"/>
              </a:defRPr>
            </a:lvl1pPr>
          </a:lstStyle>
          <a:p>
            <a:pPr marL="0" marR="0" lvl="0" indent="0" algn="ctr" fontAlgn="auto">
              <a:lnSpc>
                <a:spcPct val="100000"/>
              </a:lnSpc>
              <a:spcAft>
                <a:spcPts val="0"/>
              </a:spcAft>
              <a:buClr>
                <a:srgbClr val="F1CE43">
                  <a:lumMod val="75000"/>
                </a:srgbClr>
              </a:buClr>
              <a:buFont typeface="Wingdings" pitchFamily="2" charset="2"/>
              <a:buNone/>
              <a:tabLst/>
            </a:pPr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23162CA8-8998-4CA4-A9BA-23D1B2AE93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5875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 hidden="1"/>
          <p:cNvGrpSpPr/>
          <p:nvPr userDrawn="1"/>
        </p:nvGrpSpPr>
        <p:grpSpPr>
          <a:xfrm rot="7080000">
            <a:off x="7128282" y="-1279423"/>
            <a:ext cx="242207" cy="10406743"/>
            <a:chOff x="5974897" y="-2191657"/>
            <a:chExt cx="242207" cy="10406743"/>
          </a:xfrm>
        </p:grpSpPr>
        <p:cxnSp>
          <p:nvCxnSpPr>
            <p:cNvPr id="4" name="Straight Connector 3"/>
            <p:cNvCxnSpPr/>
            <p:nvPr userDrawn="1"/>
          </p:nvCxnSpPr>
          <p:spPr>
            <a:xfrm>
              <a:off x="6217104" y="-2191657"/>
              <a:ext cx="0" cy="10406743"/>
            </a:xfrm>
            <a:prstGeom prst="line">
              <a:avLst/>
            </a:prstGeom>
            <a:ln w="3175">
              <a:solidFill>
                <a:schemeClr val="accent2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/>
            <p:cNvCxnSpPr/>
            <p:nvPr userDrawn="1"/>
          </p:nvCxnSpPr>
          <p:spPr>
            <a:xfrm>
              <a:off x="5974897" y="-2191657"/>
              <a:ext cx="0" cy="10406743"/>
            </a:xfrm>
            <a:prstGeom prst="line">
              <a:avLst/>
            </a:prstGeom>
            <a:ln w="3175">
              <a:solidFill>
                <a:schemeClr val="accent2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 hidden="1"/>
          <p:cNvGrpSpPr/>
          <p:nvPr userDrawn="1"/>
        </p:nvGrpSpPr>
        <p:grpSpPr>
          <a:xfrm>
            <a:off x="7491789" y="-2191657"/>
            <a:ext cx="242207" cy="10406743"/>
            <a:chOff x="5974897" y="-2191657"/>
            <a:chExt cx="242207" cy="10406743"/>
          </a:xfrm>
        </p:grpSpPr>
        <p:cxnSp>
          <p:nvCxnSpPr>
            <p:cNvPr id="11" name="Straight Connector 10"/>
            <p:cNvCxnSpPr/>
            <p:nvPr userDrawn="1"/>
          </p:nvCxnSpPr>
          <p:spPr>
            <a:xfrm>
              <a:off x="6217104" y="-2191657"/>
              <a:ext cx="0" cy="10406743"/>
            </a:xfrm>
            <a:prstGeom prst="line">
              <a:avLst/>
            </a:prstGeom>
            <a:ln w="3175">
              <a:solidFill>
                <a:schemeClr val="accent2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 userDrawn="1"/>
          </p:nvCxnSpPr>
          <p:spPr>
            <a:xfrm>
              <a:off x="5974897" y="-2191657"/>
              <a:ext cx="0" cy="10406743"/>
            </a:xfrm>
            <a:prstGeom prst="line">
              <a:avLst/>
            </a:prstGeom>
            <a:ln w="3175">
              <a:solidFill>
                <a:schemeClr val="accent2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 hidden="1"/>
          <p:cNvGrpSpPr/>
          <p:nvPr userDrawn="1"/>
        </p:nvGrpSpPr>
        <p:grpSpPr>
          <a:xfrm rot="12600000" flipH="1">
            <a:off x="6768600" y="-3603524"/>
            <a:ext cx="242207" cy="10406743"/>
            <a:chOff x="5974897" y="-2191657"/>
            <a:chExt cx="242207" cy="10406743"/>
          </a:xfrm>
        </p:grpSpPr>
        <p:cxnSp>
          <p:nvCxnSpPr>
            <p:cNvPr id="22" name="Straight Connector 21"/>
            <p:cNvCxnSpPr/>
            <p:nvPr userDrawn="1"/>
          </p:nvCxnSpPr>
          <p:spPr>
            <a:xfrm>
              <a:off x="6217104" y="-2191657"/>
              <a:ext cx="0" cy="10406743"/>
            </a:xfrm>
            <a:prstGeom prst="line">
              <a:avLst/>
            </a:prstGeom>
            <a:ln w="3175">
              <a:solidFill>
                <a:schemeClr val="accent2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5974897" y="-2191657"/>
              <a:ext cx="0" cy="10406743"/>
            </a:xfrm>
            <a:prstGeom prst="line">
              <a:avLst/>
            </a:prstGeom>
            <a:ln w="3175">
              <a:solidFill>
                <a:schemeClr val="accent2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162CA8-8998-4CA4-A9BA-23D1B2AE93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15478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012" y="228599"/>
            <a:ext cx="7735888" cy="940693"/>
          </a:xfrm>
          <a:prstGeom prst="rect">
            <a:avLst/>
          </a:prstGeom>
        </p:spPr>
        <p:txBody>
          <a:bodyPr lIns="182880" tIns="27432" bIns="27432" anchor="b" anchorCtr="0">
            <a:noAutofit/>
          </a:bodyPr>
          <a:lstStyle>
            <a:lvl1pPr>
              <a:lnSpc>
                <a:spcPct val="85000"/>
              </a:lnSpc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7012" y="1905000"/>
            <a:ext cx="7735888" cy="4572000"/>
          </a:xfrm>
          <a:prstGeom prst="rect">
            <a:avLst/>
          </a:prstGeom>
        </p:spPr>
        <p:txBody>
          <a:bodyPr lIns="182880">
            <a:noAutofit/>
          </a:bodyPr>
          <a:lstStyle>
            <a:lvl1pPr>
              <a:lnSpc>
                <a:spcPct val="90000"/>
              </a:lnSpc>
              <a:spcBef>
                <a:spcPts val="1200"/>
              </a:spcBef>
              <a:defRPr sz="2600"/>
            </a:lvl1pPr>
            <a:lvl2pPr>
              <a:lnSpc>
                <a:spcPct val="90000"/>
              </a:lnSpc>
              <a:spcBef>
                <a:spcPts val="1200"/>
              </a:spcBef>
              <a:defRPr sz="2200"/>
            </a:lvl2pPr>
            <a:lvl3pPr>
              <a:lnSpc>
                <a:spcPct val="90000"/>
              </a:lnSpc>
              <a:spcBef>
                <a:spcPts val="1200"/>
              </a:spcBef>
              <a:defRPr sz="1800"/>
            </a:lvl3pPr>
            <a:lvl4pPr>
              <a:lnSpc>
                <a:spcPct val="90000"/>
              </a:lnSpc>
              <a:spcBef>
                <a:spcPts val="1200"/>
              </a:spcBef>
              <a:defRPr sz="1400"/>
            </a:lvl4pPr>
            <a:lvl5pPr>
              <a:lnSpc>
                <a:spcPct val="90000"/>
              </a:lnSpc>
              <a:spcBef>
                <a:spcPts val="1200"/>
              </a:spcBef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227012" y="1189038"/>
            <a:ext cx="7735888" cy="639762"/>
          </a:xfrm>
          <a:prstGeom prst="rect">
            <a:avLst/>
          </a:prstGeom>
        </p:spPr>
        <p:txBody>
          <a:bodyPr lIns="182880" anchor="t" anchorCtr="0">
            <a:noAutofit/>
          </a:bodyPr>
          <a:lstStyle>
            <a:lvl1pPr marL="0" indent="0">
              <a:buNone/>
              <a:defRPr sz="2600" b="0" cap="none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Picture Placeholder 26"/>
          <p:cNvSpPr>
            <a:spLocks noGrp="1"/>
          </p:cNvSpPr>
          <p:nvPr>
            <p:ph type="pic" sz="quarter" idx="34"/>
          </p:nvPr>
        </p:nvSpPr>
        <p:spPr>
          <a:xfrm>
            <a:off x="8954140" y="-106442"/>
            <a:ext cx="3280723" cy="7091442"/>
          </a:xfrm>
          <a:custGeom>
            <a:avLst/>
            <a:gdLst>
              <a:gd name="connsiteX0" fmla="*/ 6083300 w 6083300"/>
              <a:gd name="connsiteY0" fmla="*/ 0 h 5018891"/>
              <a:gd name="connsiteX1" fmla="*/ 6083300 w 6083300"/>
              <a:gd name="connsiteY1" fmla="*/ 813667 h 5018891"/>
              <a:gd name="connsiteX2" fmla="*/ 6083300 w 6083300"/>
              <a:gd name="connsiteY2" fmla="*/ 866256 h 5018891"/>
              <a:gd name="connsiteX3" fmla="*/ 6083300 w 6083300"/>
              <a:gd name="connsiteY3" fmla="*/ 1513691 h 5018891"/>
              <a:gd name="connsiteX4" fmla="*/ 6083300 w 6083300"/>
              <a:gd name="connsiteY4" fmla="*/ 1679923 h 5018891"/>
              <a:gd name="connsiteX5" fmla="*/ 6083300 w 6083300"/>
              <a:gd name="connsiteY5" fmla="*/ 3253591 h 5018891"/>
              <a:gd name="connsiteX6" fmla="*/ 6083300 w 6083300"/>
              <a:gd name="connsiteY6" fmla="*/ 3278991 h 5018891"/>
              <a:gd name="connsiteX7" fmla="*/ 6083300 w 6083300"/>
              <a:gd name="connsiteY7" fmla="*/ 5018891 h 5018891"/>
              <a:gd name="connsiteX8" fmla="*/ 0 w 6083300"/>
              <a:gd name="connsiteY8" fmla="*/ 5018891 h 5018891"/>
              <a:gd name="connsiteX9" fmla="*/ 0 w 6083300"/>
              <a:gd name="connsiteY9" fmla="*/ 3253591 h 5018891"/>
              <a:gd name="connsiteX10" fmla="*/ 2540 w 6083300"/>
              <a:gd name="connsiteY10" fmla="*/ 3253591 h 5018891"/>
              <a:gd name="connsiteX11" fmla="*/ 2540 w 6083300"/>
              <a:gd name="connsiteY11" fmla="*/ 3211968 h 5018891"/>
              <a:gd name="connsiteX0" fmla="*/ 6003787 w 6083300"/>
              <a:gd name="connsiteY0" fmla="*/ 0 h 7086230"/>
              <a:gd name="connsiteX1" fmla="*/ 6083300 w 6083300"/>
              <a:gd name="connsiteY1" fmla="*/ 2881006 h 7086230"/>
              <a:gd name="connsiteX2" fmla="*/ 6083300 w 6083300"/>
              <a:gd name="connsiteY2" fmla="*/ 2933595 h 7086230"/>
              <a:gd name="connsiteX3" fmla="*/ 6083300 w 6083300"/>
              <a:gd name="connsiteY3" fmla="*/ 3581030 h 7086230"/>
              <a:gd name="connsiteX4" fmla="*/ 6083300 w 6083300"/>
              <a:gd name="connsiteY4" fmla="*/ 3747262 h 7086230"/>
              <a:gd name="connsiteX5" fmla="*/ 6083300 w 6083300"/>
              <a:gd name="connsiteY5" fmla="*/ 5320930 h 7086230"/>
              <a:gd name="connsiteX6" fmla="*/ 6083300 w 6083300"/>
              <a:gd name="connsiteY6" fmla="*/ 5346330 h 7086230"/>
              <a:gd name="connsiteX7" fmla="*/ 6083300 w 6083300"/>
              <a:gd name="connsiteY7" fmla="*/ 7086230 h 7086230"/>
              <a:gd name="connsiteX8" fmla="*/ 0 w 6083300"/>
              <a:gd name="connsiteY8" fmla="*/ 7086230 h 7086230"/>
              <a:gd name="connsiteX9" fmla="*/ 0 w 6083300"/>
              <a:gd name="connsiteY9" fmla="*/ 5320930 h 7086230"/>
              <a:gd name="connsiteX10" fmla="*/ 2540 w 6083300"/>
              <a:gd name="connsiteY10" fmla="*/ 5320930 h 7086230"/>
              <a:gd name="connsiteX11" fmla="*/ 2540 w 6083300"/>
              <a:gd name="connsiteY11" fmla="*/ 5279307 h 7086230"/>
              <a:gd name="connsiteX12" fmla="*/ 6003787 w 6083300"/>
              <a:gd name="connsiteY12" fmla="*/ 0 h 7086230"/>
              <a:gd name="connsiteX0" fmla="*/ 6110665 w 6110665"/>
              <a:gd name="connsiteY0" fmla="*/ 0 h 7145607"/>
              <a:gd name="connsiteX1" fmla="*/ 6083300 w 6110665"/>
              <a:gd name="connsiteY1" fmla="*/ 2940383 h 7145607"/>
              <a:gd name="connsiteX2" fmla="*/ 6083300 w 6110665"/>
              <a:gd name="connsiteY2" fmla="*/ 2992972 h 7145607"/>
              <a:gd name="connsiteX3" fmla="*/ 6083300 w 6110665"/>
              <a:gd name="connsiteY3" fmla="*/ 3640407 h 7145607"/>
              <a:gd name="connsiteX4" fmla="*/ 6083300 w 6110665"/>
              <a:gd name="connsiteY4" fmla="*/ 3806639 h 7145607"/>
              <a:gd name="connsiteX5" fmla="*/ 6083300 w 6110665"/>
              <a:gd name="connsiteY5" fmla="*/ 5380307 h 7145607"/>
              <a:gd name="connsiteX6" fmla="*/ 6083300 w 6110665"/>
              <a:gd name="connsiteY6" fmla="*/ 5405707 h 7145607"/>
              <a:gd name="connsiteX7" fmla="*/ 6083300 w 6110665"/>
              <a:gd name="connsiteY7" fmla="*/ 7145607 h 7145607"/>
              <a:gd name="connsiteX8" fmla="*/ 0 w 6110665"/>
              <a:gd name="connsiteY8" fmla="*/ 7145607 h 7145607"/>
              <a:gd name="connsiteX9" fmla="*/ 0 w 6110665"/>
              <a:gd name="connsiteY9" fmla="*/ 5380307 h 7145607"/>
              <a:gd name="connsiteX10" fmla="*/ 2540 w 6110665"/>
              <a:gd name="connsiteY10" fmla="*/ 5380307 h 7145607"/>
              <a:gd name="connsiteX11" fmla="*/ 2540 w 6110665"/>
              <a:gd name="connsiteY11" fmla="*/ 5338684 h 7145607"/>
              <a:gd name="connsiteX12" fmla="*/ 6110665 w 6110665"/>
              <a:gd name="connsiteY12" fmla="*/ 0 h 7145607"/>
              <a:gd name="connsiteX0" fmla="*/ 6110665 w 6114363"/>
              <a:gd name="connsiteY0" fmla="*/ 114 h 7145721"/>
              <a:gd name="connsiteX1" fmla="*/ 6083300 w 6114363"/>
              <a:gd name="connsiteY1" fmla="*/ 2940497 h 7145721"/>
              <a:gd name="connsiteX2" fmla="*/ 6083300 w 6114363"/>
              <a:gd name="connsiteY2" fmla="*/ 2993086 h 7145721"/>
              <a:gd name="connsiteX3" fmla="*/ 6083300 w 6114363"/>
              <a:gd name="connsiteY3" fmla="*/ 3640521 h 7145721"/>
              <a:gd name="connsiteX4" fmla="*/ 6083300 w 6114363"/>
              <a:gd name="connsiteY4" fmla="*/ 3806753 h 7145721"/>
              <a:gd name="connsiteX5" fmla="*/ 6083300 w 6114363"/>
              <a:gd name="connsiteY5" fmla="*/ 5380421 h 7145721"/>
              <a:gd name="connsiteX6" fmla="*/ 6083300 w 6114363"/>
              <a:gd name="connsiteY6" fmla="*/ 5405821 h 7145721"/>
              <a:gd name="connsiteX7" fmla="*/ 6083300 w 6114363"/>
              <a:gd name="connsiteY7" fmla="*/ 7145721 h 7145721"/>
              <a:gd name="connsiteX8" fmla="*/ 0 w 6114363"/>
              <a:gd name="connsiteY8" fmla="*/ 7145721 h 7145721"/>
              <a:gd name="connsiteX9" fmla="*/ 0 w 6114363"/>
              <a:gd name="connsiteY9" fmla="*/ 5380421 h 7145721"/>
              <a:gd name="connsiteX10" fmla="*/ 2540 w 6114363"/>
              <a:gd name="connsiteY10" fmla="*/ 5380421 h 7145721"/>
              <a:gd name="connsiteX11" fmla="*/ 2540 w 6114363"/>
              <a:gd name="connsiteY11" fmla="*/ 5338798 h 7145721"/>
              <a:gd name="connsiteX12" fmla="*/ 6110665 w 6114363"/>
              <a:gd name="connsiteY12" fmla="*/ 114 h 7145721"/>
              <a:gd name="connsiteX0" fmla="*/ 6110665 w 6114363"/>
              <a:gd name="connsiteY0" fmla="*/ 114 h 7145721"/>
              <a:gd name="connsiteX1" fmla="*/ 6083300 w 6114363"/>
              <a:gd name="connsiteY1" fmla="*/ 2940497 h 7145721"/>
              <a:gd name="connsiteX2" fmla="*/ 6083300 w 6114363"/>
              <a:gd name="connsiteY2" fmla="*/ 2993086 h 7145721"/>
              <a:gd name="connsiteX3" fmla="*/ 6083300 w 6114363"/>
              <a:gd name="connsiteY3" fmla="*/ 3640521 h 7145721"/>
              <a:gd name="connsiteX4" fmla="*/ 6083300 w 6114363"/>
              <a:gd name="connsiteY4" fmla="*/ 3806753 h 7145721"/>
              <a:gd name="connsiteX5" fmla="*/ 6083300 w 6114363"/>
              <a:gd name="connsiteY5" fmla="*/ 5380421 h 7145721"/>
              <a:gd name="connsiteX6" fmla="*/ 6083300 w 6114363"/>
              <a:gd name="connsiteY6" fmla="*/ 5405821 h 7145721"/>
              <a:gd name="connsiteX7" fmla="*/ 6083300 w 6114363"/>
              <a:gd name="connsiteY7" fmla="*/ 7145721 h 7145721"/>
              <a:gd name="connsiteX8" fmla="*/ 3360717 w 6114363"/>
              <a:gd name="connsiteY8" fmla="*/ 7145721 h 7145721"/>
              <a:gd name="connsiteX9" fmla="*/ 0 w 6114363"/>
              <a:gd name="connsiteY9" fmla="*/ 5380421 h 7145721"/>
              <a:gd name="connsiteX10" fmla="*/ 2540 w 6114363"/>
              <a:gd name="connsiteY10" fmla="*/ 5380421 h 7145721"/>
              <a:gd name="connsiteX11" fmla="*/ 2540 w 6114363"/>
              <a:gd name="connsiteY11" fmla="*/ 5338798 h 7145721"/>
              <a:gd name="connsiteX12" fmla="*/ 6110665 w 6114363"/>
              <a:gd name="connsiteY12" fmla="*/ 114 h 7145721"/>
              <a:gd name="connsiteX0" fmla="*/ 6110665 w 6114363"/>
              <a:gd name="connsiteY0" fmla="*/ 114 h 7145721"/>
              <a:gd name="connsiteX1" fmla="*/ 6083300 w 6114363"/>
              <a:gd name="connsiteY1" fmla="*/ 2940497 h 7145721"/>
              <a:gd name="connsiteX2" fmla="*/ 6083300 w 6114363"/>
              <a:gd name="connsiteY2" fmla="*/ 2993086 h 7145721"/>
              <a:gd name="connsiteX3" fmla="*/ 6083300 w 6114363"/>
              <a:gd name="connsiteY3" fmla="*/ 3640521 h 7145721"/>
              <a:gd name="connsiteX4" fmla="*/ 6083300 w 6114363"/>
              <a:gd name="connsiteY4" fmla="*/ 3806753 h 7145721"/>
              <a:gd name="connsiteX5" fmla="*/ 6083300 w 6114363"/>
              <a:gd name="connsiteY5" fmla="*/ 5380421 h 7145721"/>
              <a:gd name="connsiteX6" fmla="*/ 6083300 w 6114363"/>
              <a:gd name="connsiteY6" fmla="*/ 5405821 h 7145721"/>
              <a:gd name="connsiteX7" fmla="*/ 6083300 w 6114363"/>
              <a:gd name="connsiteY7" fmla="*/ 7145721 h 7145721"/>
              <a:gd name="connsiteX8" fmla="*/ 2802577 w 6114363"/>
              <a:gd name="connsiteY8" fmla="*/ 7121971 h 7145721"/>
              <a:gd name="connsiteX9" fmla="*/ 0 w 6114363"/>
              <a:gd name="connsiteY9" fmla="*/ 5380421 h 7145721"/>
              <a:gd name="connsiteX10" fmla="*/ 2540 w 6114363"/>
              <a:gd name="connsiteY10" fmla="*/ 5380421 h 7145721"/>
              <a:gd name="connsiteX11" fmla="*/ 2540 w 6114363"/>
              <a:gd name="connsiteY11" fmla="*/ 5338798 h 7145721"/>
              <a:gd name="connsiteX12" fmla="*/ 6110665 w 6114363"/>
              <a:gd name="connsiteY12" fmla="*/ 114 h 7145721"/>
              <a:gd name="connsiteX0" fmla="*/ 6110665 w 6114363"/>
              <a:gd name="connsiteY0" fmla="*/ 114 h 7145721"/>
              <a:gd name="connsiteX1" fmla="*/ 6083300 w 6114363"/>
              <a:gd name="connsiteY1" fmla="*/ 2940497 h 7145721"/>
              <a:gd name="connsiteX2" fmla="*/ 6083300 w 6114363"/>
              <a:gd name="connsiteY2" fmla="*/ 2993086 h 7145721"/>
              <a:gd name="connsiteX3" fmla="*/ 6083300 w 6114363"/>
              <a:gd name="connsiteY3" fmla="*/ 3640521 h 7145721"/>
              <a:gd name="connsiteX4" fmla="*/ 6083300 w 6114363"/>
              <a:gd name="connsiteY4" fmla="*/ 3806753 h 7145721"/>
              <a:gd name="connsiteX5" fmla="*/ 6083300 w 6114363"/>
              <a:gd name="connsiteY5" fmla="*/ 5380421 h 7145721"/>
              <a:gd name="connsiteX6" fmla="*/ 6083300 w 6114363"/>
              <a:gd name="connsiteY6" fmla="*/ 5405821 h 7145721"/>
              <a:gd name="connsiteX7" fmla="*/ 6083300 w 6114363"/>
              <a:gd name="connsiteY7" fmla="*/ 7145721 h 7145721"/>
              <a:gd name="connsiteX8" fmla="*/ 2802577 w 6114363"/>
              <a:gd name="connsiteY8" fmla="*/ 7121971 h 7145721"/>
              <a:gd name="connsiteX9" fmla="*/ 0 w 6114363"/>
              <a:gd name="connsiteY9" fmla="*/ 5380421 h 7145721"/>
              <a:gd name="connsiteX10" fmla="*/ 2540 w 6114363"/>
              <a:gd name="connsiteY10" fmla="*/ 5380421 h 7145721"/>
              <a:gd name="connsiteX11" fmla="*/ 2540 w 6114363"/>
              <a:gd name="connsiteY11" fmla="*/ 5338798 h 7145721"/>
              <a:gd name="connsiteX12" fmla="*/ 6110665 w 6114363"/>
              <a:gd name="connsiteY12" fmla="*/ 114 h 7145721"/>
              <a:gd name="connsiteX0" fmla="*/ 6110665 w 6114363"/>
              <a:gd name="connsiteY0" fmla="*/ 229992 h 7375599"/>
              <a:gd name="connsiteX1" fmla="*/ 6083300 w 6114363"/>
              <a:gd name="connsiteY1" fmla="*/ 3170375 h 7375599"/>
              <a:gd name="connsiteX2" fmla="*/ 6083300 w 6114363"/>
              <a:gd name="connsiteY2" fmla="*/ 3222964 h 7375599"/>
              <a:gd name="connsiteX3" fmla="*/ 6083300 w 6114363"/>
              <a:gd name="connsiteY3" fmla="*/ 3870399 h 7375599"/>
              <a:gd name="connsiteX4" fmla="*/ 6083300 w 6114363"/>
              <a:gd name="connsiteY4" fmla="*/ 4036631 h 7375599"/>
              <a:gd name="connsiteX5" fmla="*/ 6083300 w 6114363"/>
              <a:gd name="connsiteY5" fmla="*/ 5610299 h 7375599"/>
              <a:gd name="connsiteX6" fmla="*/ 6083300 w 6114363"/>
              <a:gd name="connsiteY6" fmla="*/ 5635699 h 7375599"/>
              <a:gd name="connsiteX7" fmla="*/ 6083300 w 6114363"/>
              <a:gd name="connsiteY7" fmla="*/ 7375599 h 7375599"/>
              <a:gd name="connsiteX8" fmla="*/ 2802577 w 6114363"/>
              <a:gd name="connsiteY8" fmla="*/ 7351849 h 7375599"/>
              <a:gd name="connsiteX9" fmla="*/ 0 w 6114363"/>
              <a:gd name="connsiteY9" fmla="*/ 5610299 h 7375599"/>
              <a:gd name="connsiteX10" fmla="*/ 2540 w 6114363"/>
              <a:gd name="connsiteY10" fmla="*/ 5610299 h 7375599"/>
              <a:gd name="connsiteX11" fmla="*/ 3802644 w 6114363"/>
              <a:gd name="connsiteY11" fmla="*/ 319783 h 7375599"/>
              <a:gd name="connsiteX12" fmla="*/ 6110665 w 6114363"/>
              <a:gd name="connsiteY12" fmla="*/ 229992 h 7375599"/>
              <a:gd name="connsiteX0" fmla="*/ 6110665 w 6114363"/>
              <a:gd name="connsiteY0" fmla="*/ 115 h 7145722"/>
              <a:gd name="connsiteX1" fmla="*/ 6083300 w 6114363"/>
              <a:gd name="connsiteY1" fmla="*/ 2940498 h 7145722"/>
              <a:gd name="connsiteX2" fmla="*/ 6083300 w 6114363"/>
              <a:gd name="connsiteY2" fmla="*/ 2993087 h 7145722"/>
              <a:gd name="connsiteX3" fmla="*/ 6083300 w 6114363"/>
              <a:gd name="connsiteY3" fmla="*/ 3640522 h 7145722"/>
              <a:gd name="connsiteX4" fmla="*/ 6083300 w 6114363"/>
              <a:gd name="connsiteY4" fmla="*/ 3806754 h 7145722"/>
              <a:gd name="connsiteX5" fmla="*/ 6083300 w 6114363"/>
              <a:gd name="connsiteY5" fmla="*/ 5380422 h 7145722"/>
              <a:gd name="connsiteX6" fmla="*/ 6083300 w 6114363"/>
              <a:gd name="connsiteY6" fmla="*/ 5405822 h 7145722"/>
              <a:gd name="connsiteX7" fmla="*/ 6083300 w 6114363"/>
              <a:gd name="connsiteY7" fmla="*/ 7145722 h 7145722"/>
              <a:gd name="connsiteX8" fmla="*/ 2802577 w 6114363"/>
              <a:gd name="connsiteY8" fmla="*/ 7121972 h 7145722"/>
              <a:gd name="connsiteX9" fmla="*/ 0 w 6114363"/>
              <a:gd name="connsiteY9" fmla="*/ 5380422 h 7145722"/>
              <a:gd name="connsiteX10" fmla="*/ 2540 w 6114363"/>
              <a:gd name="connsiteY10" fmla="*/ 5380422 h 7145722"/>
              <a:gd name="connsiteX11" fmla="*/ 3802644 w 6114363"/>
              <a:gd name="connsiteY11" fmla="*/ 89906 h 7145722"/>
              <a:gd name="connsiteX12" fmla="*/ 6110665 w 6114363"/>
              <a:gd name="connsiteY12" fmla="*/ 115 h 7145722"/>
              <a:gd name="connsiteX0" fmla="*/ 6110665 w 6114363"/>
              <a:gd name="connsiteY0" fmla="*/ 4777 h 7150384"/>
              <a:gd name="connsiteX1" fmla="*/ 6083300 w 6114363"/>
              <a:gd name="connsiteY1" fmla="*/ 2945160 h 7150384"/>
              <a:gd name="connsiteX2" fmla="*/ 6083300 w 6114363"/>
              <a:gd name="connsiteY2" fmla="*/ 2997749 h 7150384"/>
              <a:gd name="connsiteX3" fmla="*/ 6083300 w 6114363"/>
              <a:gd name="connsiteY3" fmla="*/ 3645184 h 7150384"/>
              <a:gd name="connsiteX4" fmla="*/ 6083300 w 6114363"/>
              <a:gd name="connsiteY4" fmla="*/ 3811416 h 7150384"/>
              <a:gd name="connsiteX5" fmla="*/ 6083300 w 6114363"/>
              <a:gd name="connsiteY5" fmla="*/ 5385084 h 7150384"/>
              <a:gd name="connsiteX6" fmla="*/ 6083300 w 6114363"/>
              <a:gd name="connsiteY6" fmla="*/ 5410484 h 7150384"/>
              <a:gd name="connsiteX7" fmla="*/ 6083300 w 6114363"/>
              <a:gd name="connsiteY7" fmla="*/ 7150384 h 7150384"/>
              <a:gd name="connsiteX8" fmla="*/ 2802577 w 6114363"/>
              <a:gd name="connsiteY8" fmla="*/ 7126634 h 7150384"/>
              <a:gd name="connsiteX9" fmla="*/ 0 w 6114363"/>
              <a:gd name="connsiteY9" fmla="*/ 5385084 h 7150384"/>
              <a:gd name="connsiteX10" fmla="*/ 2540 w 6114363"/>
              <a:gd name="connsiteY10" fmla="*/ 5385084 h 7150384"/>
              <a:gd name="connsiteX11" fmla="*/ 3802644 w 6114363"/>
              <a:gd name="connsiteY11" fmla="*/ 94568 h 7150384"/>
              <a:gd name="connsiteX12" fmla="*/ 6110665 w 6114363"/>
              <a:gd name="connsiteY12" fmla="*/ 4777 h 7150384"/>
              <a:gd name="connsiteX0" fmla="*/ 6110665 w 6114363"/>
              <a:gd name="connsiteY0" fmla="*/ 4777 h 7150384"/>
              <a:gd name="connsiteX1" fmla="*/ 6083300 w 6114363"/>
              <a:gd name="connsiteY1" fmla="*/ 2945160 h 7150384"/>
              <a:gd name="connsiteX2" fmla="*/ 6083300 w 6114363"/>
              <a:gd name="connsiteY2" fmla="*/ 2997749 h 7150384"/>
              <a:gd name="connsiteX3" fmla="*/ 6083300 w 6114363"/>
              <a:gd name="connsiteY3" fmla="*/ 3645184 h 7150384"/>
              <a:gd name="connsiteX4" fmla="*/ 6083300 w 6114363"/>
              <a:gd name="connsiteY4" fmla="*/ 3811416 h 7150384"/>
              <a:gd name="connsiteX5" fmla="*/ 6083300 w 6114363"/>
              <a:gd name="connsiteY5" fmla="*/ 5385084 h 7150384"/>
              <a:gd name="connsiteX6" fmla="*/ 6083300 w 6114363"/>
              <a:gd name="connsiteY6" fmla="*/ 5410484 h 7150384"/>
              <a:gd name="connsiteX7" fmla="*/ 6083300 w 6114363"/>
              <a:gd name="connsiteY7" fmla="*/ 7150384 h 7150384"/>
              <a:gd name="connsiteX8" fmla="*/ 2802577 w 6114363"/>
              <a:gd name="connsiteY8" fmla="*/ 7126634 h 7150384"/>
              <a:gd name="connsiteX9" fmla="*/ 0 w 6114363"/>
              <a:gd name="connsiteY9" fmla="*/ 5385084 h 7150384"/>
              <a:gd name="connsiteX10" fmla="*/ 3802644 w 6114363"/>
              <a:gd name="connsiteY10" fmla="*/ 94568 h 7150384"/>
              <a:gd name="connsiteX11" fmla="*/ 6110665 w 6114363"/>
              <a:gd name="connsiteY11" fmla="*/ 4777 h 7150384"/>
              <a:gd name="connsiteX0" fmla="*/ 3308088 w 3311786"/>
              <a:gd name="connsiteY0" fmla="*/ 4777 h 7150384"/>
              <a:gd name="connsiteX1" fmla="*/ 3280723 w 3311786"/>
              <a:gd name="connsiteY1" fmla="*/ 2945160 h 7150384"/>
              <a:gd name="connsiteX2" fmla="*/ 3280723 w 3311786"/>
              <a:gd name="connsiteY2" fmla="*/ 2997749 h 7150384"/>
              <a:gd name="connsiteX3" fmla="*/ 3280723 w 3311786"/>
              <a:gd name="connsiteY3" fmla="*/ 3645184 h 7150384"/>
              <a:gd name="connsiteX4" fmla="*/ 3280723 w 3311786"/>
              <a:gd name="connsiteY4" fmla="*/ 3811416 h 7150384"/>
              <a:gd name="connsiteX5" fmla="*/ 3280723 w 3311786"/>
              <a:gd name="connsiteY5" fmla="*/ 5385084 h 7150384"/>
              <a:gd name="connsiteX6" fmla="*/ 3280723 w 3311786"/>
              <a:gd name="connsiteY6" fmla="*/ 5410484 h 7150384"/>
              <a:gd name="connsiteX7" fmla="*/ 3280723 w 3311786"/>
              <a:gd name="connsiteY7" fmla="*/ 7150384 h 7150384"/>
              <a:gd name="connsiteX8" fmla="*/ 0 w 3311786"/>
              <a:gd name="connsiteY8" fmla="*/ 7126634 h 7150384"/>
              <a:gd name="connsiteX9" fmla="*/ 1000067 w 3311786"/>
              <a:gd name="connsiteY9" fmla="*/ 94568 h 7150384"/>
              <a:gd name="connsiteX10" fmla="*/ 3308088 w 3311786"/>
              <a:gd name="connsiteY10" fmla="*/ 4777 h 7150384"/>
              <a:gd name="connsiteX0" fmla="*/ 3308088 w 3311786"/>
              <a:gd name="connsiteY0" fmla="*/ 5978 h 7151585"/>
              <a:gd name="connsiteX1" fmla="*/ 3280723 w 3311786"/>
              <a:gd name="connsiteY1" fmla="*/ 2946361 h 7151585"/>
              <a:gd name="connsiteX2" fmla="*/ 3280723 w 3311786"/>
              <a:gd name="connsiteY2" fmla="*/ 2998950 h 7151585"/>
              <a:gd name="connsiteX3" fmla="*/ 3280723 w 3311786"/>
              <a:gd name="connsiteY3" fmla="*/ 3646385 h 7151585"/>
              <a:gd name="connsiteX4" fmla="*/ 3280723 w 3311786"/>
              <a:gd name="connsiteY4" fmla="*/ 3812617 h 7151585"/>
              <a:gd name="connsiteX5" fmla="*/ 3280723 w 3311786"/>
              <a:gd name="connsiteY5" fmla="*/ 5386285 h 7151585"/>
              <a:gd name="connsiteX6" fmla="*/ 3280723 w 3311786"/>
              <a:gd name="connsiteY6" fmla="*/ 5411685 h 7151585"/>
              <a:gd name="connsiteX7" fmla="*/ 3280723 w 3311786"/>
              <a:gd name="connsiteY7" fmla="*/ 7151585 h 7151585"/>
              <a:gd name="connsiteX8" fmla="*/ 0 w 3311786"/>
              <a:gd name="connsiteY8" fmla="*/ 7127835 h 7151585"/>
              <a:gd name="connsiteX9" fmla="*/ 964441 w 3311786"/>
              <a:gd name="connsiteY9" fmla="*/ 60143 h 7151585"/>
              <a:gd name="connsiteX10" fmla="*/ 3308088 w 3311786"/>
              <a:gd name="connsiteY10" fmla="*/ 5978 h 7151585"/>
              <a:gd name="connsiteX0" fmla="*/ 3319963 w 3322876"/>
              <a:gd name="connsiteY0" fmla="*/ 183342 h 7091442"/>
              <a:gd name="connsiteX1" fmla="*/ 3280723 w 3322876"/>
              <a:gd name="connsiteY1" fmla="*/ 2886218 h 7091442"/>
              <a:gd name="connsiteX2" fmla="*/ 3280723 w 3322876"/>
              <a:gd name="connsiteY2" fmla="*/ 2938807 h 7091442"/>
              <a:gd name="connsiteX3" fmla="*/ 3280723 w 3322876"/>
              <a:gd name="connsiteY3" fmla="*/ 3586242 h 7091442"/>
              <a:gd name="connsiteX4" fmla="*/ 3280723 w 3322876"/>
              <a:gd name="connsiteY4" fmla="*/ 3752474 h 7091442"/>
              <a:gd name="connsiteX5" fmla="*/ 3280723 w 3322876"/>
              <a:gd name="connsiteY5" fmla="*/ 5326142 h 7091442"/>
              <a:gd name="connsiteX6" fmla="*/ 3280723 w 3322876"/>
              <a:gd name="connsiteY6" fmla="*/ 5351542 h 7091442"/>
              <a:gd name="connsiteX7" fmla="*/ 3280723 w 3322876"/>
              <a:gd name="connsiteY7" fmla="*/ 7091442 h 7091442"/>
              <a:gd name="connsiteX8" fmla="*/ 0 w 3322876"/>
              <a:gd name="connsiteY8" fmla="*/ 7067692 h 7091442"/>
              <a:gd name="connsiteX9" fmla="*/ 964441 w 3322876"/>
              <a:gd name="connsiteY9" fmla="*/ 0 h 7091442"/>
              <a:gd name="connsiteX10" fmla="*/ 3319963 w 3322876"/>
              <a:gd name="connsiteY10" fmla="*/ 183342 h 7091442"/>
              <a:gd name="connsiteX0" fmla="*/ 3272462 w 3285978"/>
              <a:gd name="connsiteY0" fmla="*/ 17087 h 7091442"/>
              <a:gd name="connsiteX1" fmla="*/ 3280723 w 3285978"/>
              <a:gd name="connsiteY1" fmla="*/ 2886218 h 7091442"/>
              <a:gd name="connsiteX2" fmla="*/ 3280723 w 3285978"/>
              <a:gd name="connsiteY2" fmla="*/ 2938807 h 7091442"/>
              <a:gd name="connsiteX3" fmla="*/ 3280723 w 3285978"/>
              <a:gd name="connsiteY3" fmla="*/ 3586242 h 7091442"/>
              <a:gd name="connsiteX4" fmla="*/ 3280723 w 3285978"/>
              <a:gd name="connsiteY4" fmla="*/ 3752474 h 7091442"/>
              <a:gd name="connsiteX5" fmla="*/ 3280723 w 3285978"/>
              <a:gd name="connsiteY5" fmla="*/ 5326142 h 7091442"/>
              <a:gd name="connsiteX6" fmla="*/ 3280723 w 3285978"/>
              <a:gd name="connsiteY6" fmla="*/ 5351542 h 7091442"/>
              <a:gd name="connsiteX7" fmla="*/ 3280723 w 3285978"/>
              <a:gd name="connsiteY7" fmla="*/ 7091442 h 7091442"/>
              <a:gd name="connsiteX8" fmla="*/ 0 w 3285978"/>
              <a:gd name="connsiteY8" fmla="*/ 7067692 h 7091442"/>
              <a:gd name="connsiteX9" fmla="*/ 964441 w 3285978"/>
              <a:gd name="connsiteY9" fmla="*/ 0 h 7091442"/>
              <a:gd name="connsiteX10" fmla="*/ 3272462 w 3285978"/>
              <a:gd name="connsiteY10" fmla="*/ 17087 h 7091442"/>
              <a:gd name="connsiteX0" fmla="*/ 3272462 w 3285978"/>
              <a:gd name="connsiteY0" fmla="*/ 17087 h 7091442"/>
              <a:gd name="connsiteX1" fmla="*/ 3280723 w 3285978"/>
              <a:gd name="connsiteY1" fmla="*/ 2886218 h 7091442"/>
              <a:gd name="connsiteX2" fmla="*/ 3280723 w 3285978"/>
              <a:gd name="connsiteY2" fmla="*/ 3586242 h 7091442"/>
              <a:gd name="connsiteX3" fmla="*/ 3280723 w 3285978"/>
              <a:gd name="connsiteY3" fmla="*/ 3752474 h 7091442"/>
              <a:gd name="connsiteX4" fmla="*/ 3280723 w 3285978"/>
              <a:gd name="connsiteY4" fmla="*/ 5326142 h 7091442"/>
              <a:gd name="connsiteX5" fmla="*/ 3280723 w 3285978"/>
              <a:gd name="connsiteY5" fmla="*/ 5351542 h 7091442"/>
              <a:gd name="connsiteX6" fmla="*/ 3280723 w 3285978"/>
              <a:gd name="connsiteY6" fmla="*/ 7091442 h 7091442"/>
              <a:gd name="connsiteX7" fmla="*/ 0 w 3285978"/>
              <a:gd name="connsiteY7" fmla="*/ 7067692 h 7091442"/>
              <a:gd name="connsiteX8" fmla="*/ 964441 w 3285978"/>
              <a:gd name="connsiteY8" fmla="*/ 0 h 7091442"/>
              <a:gd name="connsiteX9" fmla="*/ 3272462 w 3285978"/>
              <a:gd name="connsiteY9" fmla="*/ 17087 h 7091442"/>
              <a:gd name="connsiteX0" fmla="*/ 3272462 w 3445894"/>
              <a:gd name="connsiteY0" fmla="*/ 17087 h 7091442"/>
              <a:gd name="connsiteX1" fmla="*/ 3280723 w 3445894"/>
              <a:gd name="connsiteY1" fmla="*/ 3586242 h 7091442"/>
              <a:gd name="connsiteX2" fmla="*/ 3280723 w 3445894"/>
              <a:gd name="connsiteY2" fmla="*/ 3752474 h 7091442"/>
              <a:gd name="connsiteX3" fmla="*/ 3280723 w 3445894"/>
              <a:gd name="connsiteY3" fmla="*/ 5326142 h 7091442"/>
              <a:gd name="connsiteX4" fmla="*/ 3280723 w 3445894"/>
              <a:gd name="connsiteY4" fmla="*/ 5351542 h 7091442"/>
              <a:gd name="connsiteX5" fmla="*/ 3280723 w 3445894"/>
              <a:gd name="connsiteY5" fmla="*/ 7091442 h 7091442"/>
              <a:gd name="connsiteX6" fmla="*/ 0 w 3445894"/>
              <a:gd name="connsiteY6" fmla="*/ 7067692 h 7091442"/>
              <a:gd name="connsiteX7" fmla="*/ 964441 w 3445894"/>
              <a:gd name="connsiteY7" fmla="*/ 0 h 7091442"/>
              <a:gd name="connsiteX8" fmla="*/ 3272462 w 3445894"/>
              <a:gd name="connsiteY8" fmla="*/ 17087 h 7091442"/>
              <a:gd name="connsiteX0" fmla="*/ 3272462 w 3445894"/>
              <a:gd name="connsiteY0" fmla="*/ 17087 h 7091442"/>
              <a:gd name="connsiteX1" fmla="*/ 3280723 w 3445894"/>
              <a:gd name="connsiteY1" fmla="*/ 3752474 h 7091442"/>
              <a:gd name="connsiteX2" fmla="*/ 3280723 w 3445894"/>
              <a:gd name="connsiteY2" fmla="*/ 5326142 h 7091442"/>
              <a:gd name="connsiteX3" fmla="*/ 3280723 w 3445894"/>
              <a:gd name="connsiteY3" fmla="*/ 5351542 h 7091442"/>
              <a:gd name="connsiteX4" fmla="*/ 3280723 w 3445894"/>
              <a:gd name="connsiteY4" fmla="*/ 7091442 h 7091442"/>
              <a:gd name="connsiteX5" fmla="*/ 0 w 3445894"/>
              <a:gd name="connsiteY5" fmla="*/ 7067692 h 7091442"/>
              <a:gd name="connsiteX6" fmla="*/ 964441 w 3445894"/>
              <a:gd name="connsiteY6" fmla="*/ 0 h 7091442"/>
              <a:gd name="connsiteX7" fmla="*/ 3272462 w 3445894"/>
              <a:gd name="connsiteY7" fmla="*/ 17087 h 7091442"/>
              <a:gd name="connsiteX0" fmla="*/ 3272462 w 3445894"/>
              <a:gd name="connsiteY0" fmla="*/ 17087 h 7091442"/>
              <a:gd name="connsiteX1" fmla="*/ 3280723 w 3445894"/>
              <a:gd name="connsiteY1" fmla="*/ 5326142 h 7091442"/>
              <a:gd name="connsiteX2" fmla="*/ 3280723 w 3445894"/>
              <a:gd name="connsiteY2" fmla="*/ 5351542 h 7091442"/>
              <a:gd name="connsiteX3" fmla="*/ 3280723 w 3445894"/>
              <a:gd name="connsiteY3" fmla="*/ 7091442 h 7091442"/>
              <a:gd name="connsiteX4" fmla="*/ 0 w 3445894"/>
              <a:gd name="connsiteY4" fmla="*/ 7067692 h 7091442"/>
              <a:gd name="connsiteX5" fmla="*/ 964441 w 3445894"/>
              <a:gd name="connsiteY5" fmla="*/ 0 h 7091442"/>
              <a:gd name="connsiteX6" fmla="*/ 3272462 w 3445894"/>
              <a:gd name="connsiteY6" fmla="*/ 17087 h 7091442"/>
              <a:gd name="connsiteX0" fmla="*/ 3272462 w 3445894"/>
              <a:gd name="connsiteY0" fmla="*/ 17087 h 7091442"/>
              <a:gd name="connsiteX1" fmla="*/ 3280723 w 3445894"/>
              <a:gd name="connsiteY1" fmla="*/ 5326142 h 7091442"/>
              <a:gd name="connsiteX2" fmla="*/ 3280723 w 3445894"/>
              <a:gd name="connsiteY2" fmla="*/ 7091442 h 7091442"/>
              <a:gd name="connsiteX3" fmla="*/ 0 w 3445894"/>
              <a:gd name="connsiteY3" fmla="*/ 7067692 h 7091442"/>
              <a:gd name="connsiteX4" fmla="*/ 964441 w 3445894"/>
              <a:gd name="connsiteY4" fmla="*/ 0 h 7091442"/>
              <a:gd name="connsiteX5" fmla="*/ 3272462 w 3445894"/>
              <a:gd name="connsiteY5" fmla="*/ 17087 h 7091442"/>
              <a:gd name="connsiteX0" fmla="*/ 3272462 w 3628952"/>
              <a:gd name="connsiteY0" fmla="*/ 17087 h 7091442"/>
              <a:gd name="connsiteX1" fmla="*/ 3280723 w 3628952"/>
              <a:gd name="connsiteY1" fmla="*/ 7091442 h 7091442"/>
              <a:gd name="connsiteX2" fmla="*/ 0 w 3628952"/>
              <a:gd name="connsiteY2" fmla="*/ 7067692 h 7091442"/>
              <a:gd name="connsiteX3" fmla="*/ 964441 w 3628952"/>
              <a:gd name="connsiteY3" fmla="*/ 0 h 7091442"/>
              <a:gd name="connsiteX4" fmla="*/ 3272462 w 3628952"/>
              <a:gd name="connsiteY4" fmla="*/ 17087 h 7091442"/>
              <a:gd name="connsiteX0" fmla="*/ 3272462 w 3438212"/>
              <a:gd name="connsiteY0" fmla="*/ 17087 h 7091442"/>
              <a:gd name="connsiteX1" fmla="*/ 3280723 w 3438212"/>
              <a:gd name="connsiteY1" fmla="*/ 7091442 h 7091442"/>
              <a:gd name="connsiteX2" fmla="*/ 0 w 3438212"/>
              <a:gd name="connsiteY2" fmla="*/ 7067692 h 7091442"/>
              <a:gd name="connsiteX3" fmla="*/ 964441 w 3438212"/>
              <a:gd name="connsiteY3" fmla="*/ 0 h 7091442"/>
              <a:gd name="connsiteX4" fmla="*/ 3272462 w 3438212"/>
              <a:gd name="connsiteY4" fmla="*/ 17087 h 7091442"/>
              <a:gd name="connsiteX0" fmla="*/ 3272462 w 3280723"/>
              <a:gd name="connsiteY0" fmla="*/ 17087 h 7091442"/>
              <a:gd name="connsiteX1" fmla="*/ 3280723 w 3280723"/>
              <a:gd name="connsiteY1" fmla="*/ 7091442 h 7091442"/>
              <a:gd name="connsiteX2" fmla="*/ 0 w 3280723"/>
              <a:gd name="connsiteY2" fmla="*/ 7067692 h 7091442"/>
              <a:gd name="connsiteX3" fmla="*/ 964441 w 3280723"/>
              <a:gd name="connsiteY3" fmla="*/ 0 h 7091442"/>
              <a:gd name="connsiteX4" fmla="*/ 3272462 w 3280723"/>
              <a:gd name="connsiteY4" fmla="*/ 17087 h 7091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80723" h="7091442">
                <a:moveTo>
                  <a:pt x="3272462" y="17087"/>
                </a:moveTo>
                <a:cubicBezTo>
                  <a:pt x="3254748" y="-414"/>
                  <a:pt x="3244242" y="7091998"/>
                  <a:pt x="3280723" y="7091442"/>
                </a:cubicBezTo>
                <a:lnTo>
                  <a:pt x="0" y="7067692"/>
                </a:lnTo>
                <a:lnTo>
                  <a:pt x="964441" y="0"/>
                </a:lnTo>
                <a:cubicBezTo>
                  <a:pt x="936930" y="33749"/>
                  <a:pt x="3264348" y="-16662"/>
                  <a:pt x="3272462" y="17087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</p:spPr>
        <p:txBody>
          <a:bodyPr vert="horz" lIns="274320" tIns="1737360" rIns="91440" bIns="0" rtlCol="0" anchor="ctr" anchorCtr="0">
            <a:noAutofit/>
          </a:bodyPr>
          <a:lstStyle>
            <a:lvl1pPr marL="342900" indent="-342900">
              <a:buClr>
                <a:schemeClr val="bg1"/>
              </a:buClr>
              <a:buFont typeface="Helvetica" panose="020B0604020202020204" pitchFamily="34" charset="0"/>
              <a:buChar char="​"/>
              <a:defRPr lang="en-US" sz="2000">
                <a:solidFill>
                  <a:schemeClr val="bg1"/>
                </a:solidFill>
                <a:latin typeface="Helvetica" panose="020B0604020202020204" pitchFamily="34" charset="0"/>
              </a:defRPr>
            </a:lvl1pPr>
          </a:lstStyle>
          <a:p>
            <a:pPr marL="0" lvl="0" indent="0" algn="ctr">
              <a:buFont typeface="Helvetica" panose="020B0604020202020204" pitchFamily="34" charset="0"/>
              <a:buNone/>
            </a:pPr>
            <a:r>
              <a:rPr lang="en-US"/>
              <a:t>Click icon to add picture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23162CA8-8998-4CA4-A9BA-23D1B2AE93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02462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011" y="228599"/>
            <a:ext cx="6757113" cy="940693"/>
          </a:xfrm>
          <a:prstGeom prst="rect">
            <a:avLst/>
          </a:prstGeom>
        </p:spPr>
        <p:txBody>
          <a:bodyPr lIns="182880" tIns="27432" bIns="27432" anchor="b" anchorCtr="0">
            <a:noAutofit/>
          </a:bodyPr>
          <a:lstStyle>
            <a:lvl1pPr>
              <a:lnSpc>
                <a:spcPct val="85000"/>
              </a:lnSpc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7012" y="1905000"/>
            <a:ext cx="5890009" cy="4572000"/>
          </a:xfrm>
          <a:prstGeom prst="rect">
            <a:avLst/>
          </a:prstGeom>
        </p:spPr>
        <p:txBody>
          <a:bodyPr lIns="182880">
            <a:noAutofit/>
          </a:bodyPr>
          <a:lstStyle>
            <a:lvl1pPr>
              <a:lnSpc>
                <a:spcPct val="90000"/>
              </a:lnSpc>
              <a:spcBef>
                <a:spcPts val="1200"/>
              </a:spcBef>
              <a:defRPr sz="2600"/>
            </a:lvl1pPr>
            <a:lvl2pPr>
              <a:lnSpc>
                <a:spcPct val="90000"/>
              </a:lnSpc>
              <a:spcBef>
                <a:spcPts val="1200"/>
              </a:spcBef>
              <a:defRPr sz="2200"/>
            </a:lvl2pPr>
            <a:lvl3pPr>
              <a:lnSpc>
                <a:spcPct val="90000"/>
              </a:lnSpc>
              <a:spcBef>
                <a:spcPts val="1200"/>
              </a:spcBef>
              <a:defRPr sz="1800"/>
            </a:lvl3pPr>
            <a:lvl4pPr>
              <a:lnSpc>
                <a:spcPct val="90000"/>
              </a:lnSpc>
              <a:spcBef>
                <a:spcPts val="1200"/>
              </a:spcBef>
              <a:defRPr sz="1400"/>
            </a:lvl4pPr>
            <a:lvl5pPr>
              <a:lnSpc>
                <a:spcPct val="90000"/>
              </a:lnSpc>
              <a:spcBef>
                <a:spcPts val="1200"/>
              </a:spcBef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227012" y="1189038"/>
            <a:ext cx="6236850" cy="639762"/>
          </a:xfrm>
          <a:prstGeom prst="rect">
            <a:avLst/>
          </a:prstGeom>
        </p:spPr>
        <p:txBody>
          <a:bodyPr lIns="182880" anchor="t" anchorCtr="0">
            <a:noAutofit/>
          </a:bodyPr>
          <a:lstStyle>
            <a:lvl1pPr marL="0" indent="0">
              <a:buNone/>
              <a:defRPr sz="2600" b="0" cap="none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Picture Placeholder 26"/>
          <p:cNvSpPr>
            <a:spLocks noGrp="1"/>
          </p:cNvSpPr>
          <p:nvPr>
            <p:ph type="pic" sz="quarter" idx="34"/>
          </p:nvPr>
        </p:nvSpPr>
        <p:spPr>
          <a:xfrm>
            <a:off x="6048375" y="-106442"/>
            <a:ext cx="6276919" cy="7067692"/>
          </a:xfrm>
          <a:custGeom>
            <a:avLst/>
            <a:gdLst>
              <a:gd name="connsiteX0" fmla="*/ 6083300 w 6083300"/>
              <a:gd name="connsiteY0" fmla="*/ 0 h 5018891"/>
              <a:gd name="connsiteX1" fmla="*/ 6083300 w 6083300"/>
              <a:gd name="connsiteY1" fmla="*/ 813667 h 5018891"/>
              <a:gd name="connsiteX2" fmla="*/ 6083300 w 6083300"/>
              <a:gd name="connsiteY2" fmla="*/ 866256 h 5018891"/>
              <a:gd name="connsiteX3" fmla="*/ 6083300 w 6083300"/>
              <a:gd name="connsiteY3" fmla="*/ 1513691 h 5018891"/>
              <a:gd name="connsiteX4" fmla="*/ 6083300 w 6083300"/>
              <a:gd name="connsiteY4" fmla="*/ 1679923 h 5018891"/>
              <a:gd name="connsiteX5" fmla="*/ 6083300 w 6083300"/>
              <a:gd name="connsiteY5" fmla="*/ 3253591 h 5018891"/>
              <a:gd name="connsiteX6" fmla="*/ 6083300 w 6083300"/>
              <a:gd name="connsiteY6" fmla="*/ 3278991 h 5018891"/>
              <a:gd name="connsiteX7" fmla="*/ 6083300 w 6083300"/>
              <a:gd name="connsiteY7" fmla="*/ 5018891 h 5018891"/>
              <a:gd name="connsiteX8" fmla="*/ 0 w 6083300"/>
              <a:gd name="connsiteY8" fmla="*/ 5018891 h 5018891"/>
              <a:gd name="connsiteX9" fmla="*/ 0 w 6083300"/>
              <a:gd name="connsiteY9" fmla="*/ 3253591 h 5018891"/>
              <a:gd name="connsiteX10" fmla="*/ 2540 w 6083300"/>
              <a:gd name="connsiteY10" fmla="*/ 3253591 h 5018891"/>
              <a:gd name="connsiteX11" fmla="*/ 2540 w 6083300"/>
              <a:gd name="connsiteY11" fmla="*/ 3211968 h 5018891"/>
              <a:gd name="connsiteX0" fmla="*/ 6003787 w 6083300"/>
              <a:gd name="connsiteY0" fmla="*/ 0 h 7086230"/>
              <a:gd name="connsiteX1" fmla="*/ 6083300 w 6083300"/>
              <a:gd name="connsiteY1" fmla="*/ 2881006 h 7086230"/>
              <a:gd name="connsiteX2" fmla="*/ 6083300 w 6083300"/>
              <a:gd name="connsiteY2" fmla="*/ 2933595 h 7086230"/>
              <a:gd name="connsiteX3" fmla="*/ 6083300 w 6083300"/>
              <a:gd name="connsiteY3" fmla="*/ 3581030 h 7086230"/>
              <a:gd name="connsiteX4" fmla="*/ 6083300 w 6083300"/>
              <a:gd name="connsiteY4" fmla="*/ 3747262 h 7086230"/>
              <a:gd name="connsiteX5" fmla="*/ 6083300 w 6083300"/>
              <a:gd name="connsiteY5" fmla="*/ 5320930 h 7086230"/>
              <a:gd name="connsiteX6" fmla="*/ 6083300 w 6083300"/>
              <a:gd name="connsiteY6" fmla="*/ 5346330 h 7086230"/>
              <a:gd name="connsiteX7" fmla="*/ 6083300 w 6083300"/>
              <a:gd name="connsiteY7" fmla="*/ 7086230 h 7086230"/>
              <a:gd name="connsiteX8" fmla="*/ 0 w 6083300"/>
              <a:gd name="connsiteY8" fmla="*/ 7086230 h 7086230"/>
              <a:gd name="connsiteX9" fmla="*/ 0 w 6083300"/>
              <a:gd name="connsiteY9" fmla="*/ 5320930 h 7086230"/>
              <a:gd name="connsiteX10" fmla="*/ 2540 w 6083300"/>
              <a:gd name="connsiteY10" fmla="*/ 5320930 h 7086230"/>
              <a:gd name="connsiteX11" fmla="*/ 2540 w 6083300"/>
              <a:gd name="connsiteY11" fmla="*/ 5279307 h 7086230"/>
              <a:gd name="connsiteX12" fmla="*/ 6003787 w 6083300"/>
              <a:gd name="connsiteY12" fmla="*/ 0 h 7086230"/>
              <a:gd name="connsiteX0" fmla="*/ 6110665 w 6110665"/>
              <a:gd name="connsiteY0" fmla="*/ 0 h 7145607"/>
              <a:gd name="connsiteX1" fmla="*/ 6083300 w 6110665"/>
              <a:gd name="connsiteY1" fmla="*/ 2940383 h 7145607"/>
              <a:gd name="connsiteX2" fmla="*/ 6083300 w 6110665"/>
              <a:gd name="connsiteY2" fmla="*/ 2992972 h 7145607"/>
              <a:gd name="connsiteX3" fmla="*/ 6083300 w 6110665"/>
              <a:gd name="connsiteY3" fmla="*/ 3640407 h 7145607"/>
              <a:gd name="connsiteX4" fmla="*/ 6083300 w 6110665"/>
              <a:gd name="connsiteY4" fmla="*/ 3806639 h 7145607"/>
              <a:gd name="connsiteX5" fmla="*/ 6083300 w 6110665"/>
              <a:gd name="connsiteY5" fmla="*/ 5380307 h 7145607"/>
              <a:gd name="connsiteX6" fmla="*/ 6083300 w 6110665"/>
              <a:gd name="connsiteY6" fmla="*/ 5405707 h 7145607"/>
              <a:gd name="connsiteX7" fmla="*/ 6083300 w 6110665"/>
              <a:gd name="connsiteY7" fmla="*/ 7145607 h 7145607"/>
              <a:gd name="connsiteX8" fmla="*/ 0 w 6110665"/>
              <a:gd name="connsiteY8" fmla="*/ 7145607 h 7145607"/>
              <a:gd name="connsiteX9" fmla="*/ 0 w 6110665"/>
              <a:gd name="connsiteY9" fmla="*/ 5380307 h 7145607"/>
              <a:gd name="connsiteX10" fmla="*/ 2540 w 6110665"/>
              <a:gd name="connsiteY10" fmla="*/ 5380307 h 7145607"/>
              <a:gd name="connsiteX11" fmla="*/ 2540 w 6110665"/>
              <a:gd name="connsiteY11" fmla="*/ 5338684 h 7145607"/>
              <a:gd name="connsiteX12" fmla="*/ 6110665 w 6110665"/>
              <a:gd name="connsiteY12" fmla="*/ 0 h 7145607"/>
              <a:gd name="connsiteX0" fmla="*/ 6110665 w 6114363"/>
              <a:gd name="connsiteY0" fmla="*/ 114 h 7145721"/>
              <a:gd name="connsiteX1" fmla="*/ 6083300 w 6114363"/>
              <a:gd name="connsiteY1" fmla="*/ 2940497 h 7145721"/>
              <a:gd name="connsiteX2" fmla="*/ 6083300 w 6114363"/>
              <a:gd name="connsiteY2" fmla="*/ 2993086 h 7145721"/>
              <a:gd name="connsiteX3" fmla="*/ 6083300 w 6114363"/>
              <a:gd name="connsiteY3" fmla="*/ 3640521 h 7145721"/>
              <a:gd name="connsiteX4" fmla="*/ 6083300 w 6114363"/>
              <a:gd name="connsiteY4" fmla="*/ 3806753 h 7145721"/>
              <a:gd name="connsiteX5" fmla="*/ 6083300 w 6114363"/>
              <a:gd name="connsiteY5" fmla="*/ 5380421 h 7145721"/>
              <a:gd name="connsiteX6" fmla="*/ 6083300 w 6114363"/>
              <a:gd name="connsiteY6" fmla="*/ 5405821 h 7145721"/>
              <a:gd name="connsiteX7" fmla="*/ 6083300 w 6114363"/>
              <a:gd name="connsiteY7" fmla="*/ 7145721 h 7145721"/>
              <a:gd name="connsiteX8" fmla="*/ 0 w 6114363"/>
              <a:gd name="connsiteY8" fmla="*/ 7145721 h 7145721"/>
              <a:gd name="connsiteX9" fmla="*/ 0 w 6114363"/>
              <a:gd name="connsiteY9" fmla="*/ 5380421 h 7145721"/>
              <a:gd name="connsiteX10" fmla="*/ 2540 w 6114363"/>
              <a:gd name="connsiteY10" fmla="*/ 5380421 h 7145721"/>
              <a:gd name="connsiteX11" fmla="*/ 2540 w 6114363"/>
              <a:gd name="connsiteY11" fmla="*/ 5338798 h 7145721"/>
              <a:gd name="connsiteX12" fmla="*/ 6110665 w 6114363"/>
              <a:gd name="connsiteY12" fmla="*/ 114 h 7145721"/>
              <a:gd name="connsiteX0" fmla="*/ 6110665 w 6114363"/>
              <a:gd name="connsiteY0" fmla="*/ 114 h 7145721"/>
              <a:gd name="connsiteX1" fmla="*/ 6083300 w 6114363"/>
              <a:gd name="connsiteY1" fmla="*/ 2940497 h 7145721"/>
              <a:gd name="connsiteX2" fmla="*/ 6083300 w 6114363"/>
              <a:gd name="connsiteY2" fmla="*/ 2993086 h 7145721"/>
              <a:gd name="connsiteX3" fmla="*/ 6083300 w 6114363"/>
              <a:gd name="connsiteY3" fmla="*/ 3640521 h 7145721"/>
              <a:gd name="connsiteX4" fmla="*/ 6083300 w 6114363"/>
              <a:gd name="connsiteY4" fmla="*/ 3806753 h 7145721"/>
              <a:gd name="connsiteX5" fmla="*/ 6083300 w 6114363"/>
              <a:gd name="connsiteY5" fmla="*/ 5380421 h 7145721"/>
              <a:gd name="connsiteX6" fmla="*/ 6083300 w 6114363"/>
              <a:gd name="connsiteY6" fmla="*/ 5405821 h 7145721"/>
              <a:gd name="connsiteX7" fmla="*/ 6083300 w 6114363"/>
              <a:gd name="connsiteY7" fmla="*/ 7145721 h 7145721"/>
              <a:gd name="connsiteX8" fmla="*/ 3360717 w 6114363"/>
              <a:gd name="connsiteY8" fmla="*/ 7145721 h 7145721"/>
              <a:gd name="connsiteX9" fmla="*/ 0 w 6114363"/>
              <a:gd name="connsiteY9" fmla="*/ 5380421 h 7145721"/>
              <a:gd name="connsiteX10" fmla="*/ 2540 w 6114363"/>
              <a:gd name="connsiteY10" fmla="*/ 5380421 h 7145721"/>
              <a:gd name="connsiteX11" fmla="*/ 2540 w 6114363"/>
              <a:gd name="connsiteY11" fmla="*/ 5338798 h 7145721"/>
              <a:gd name="connsiteX12" fmla="*/ 6110665 w 6114363"/>
              <a:gd name="connsiteY12" fmla="*/ 114 h 7145721"/>
              <a:gd name="connsiteX0" fmla="*/ 6110665 w 6114363"/>
              <a:gd name="connsiteY0" fmla="*/ 114 h 7145721"/>
              <a:gd name="connsiteX1" fmla="*/ 6083300 w 6114363"/>
              <a:gd name="connsiteY1" fmla="*/ 2940497 h 7145721"/>
              <a:gd name="connsiteX2" fmla="*/ 6083300 w 6114363"/>
              <a:gd name="connsiteY2" fmla="*/ 2993086 h 7145721"/>
              <a:gd name="connsiteX3" fmla="*/ 6083300 w 6114363"/>
              <a:gd name="connsiteY3" fmla="*/ 3640521 h 7145721"/>
              <a:gd name="connsiteX4" fmla="*/ 6083300 w 6114363"/>
              <a:gd name="connsiteY4" fmla="*/ 3806753 h 7145721"/>
              <a:gd name="connsiteX5" fmla="*/ 6083300 w 6114363"/>
              <a:gd name="connsiteY5" fmla="*/ 5380421 h 7145721"/>
              <a:gd name="connsiteX6" fmla="*/ 6083300 w 6114363"/>
              <a:gd name="connsiteY6" fmla="*/ 5405821 h 7145721"/>
              <a:gd name="connsiteX7" fmla="*/ 6083300 w 6114363"/>
              <a:gd name="connsiteY7" fmla="*/ 7145721 h 7145721"/>
              <a:gd name="connsiteX8" fmla="*/ 2802577 w 6114363"/>
              <a:gd name="connsiteY8" fmla="*/ 7121971 h 7145721"/>
              <a:gd name="connsiteX9" fmla="*/ 0 w 6114363"/>
              <a:gd name="connsiteY9" fmla="*/ 5380421 h 7145721"/>
              <a:gd name="connsiteX10" fmla="*/ 2540 w 6114363"/>
              <a:gd name="connsiteY10" fmla="*/ 5380421 h 7145721"/>
              <a:gd name="connsiteX11" fmla="*/ 2540 w 6114363"/>
              <a:gd name="connsiteY11" fmla="*/ 5338798 h 7145721"/>
              <a:gd name="connsiteX12" fmla="*/ 6110665 w 6114363"/>
              <a:gd name="connsiteY12" fmla="*/ 114 h 7145721"/>
              <a:gd name="connsiteX0" fmla="*/ 6110665 w 6114363"/>
              <a:gd name="connsiteY0" fmla="*/ 114 h 7145721"/>
              <a:gd name="connsiteX1" fmla="*/ 6083300 w 6114363"/>
              <a:gd name="connsiteY1" fmla="*/ 2940497 h 7145721"/>
              <a:gd name="connsiteX2" fmla="*/ 6083300 w 6114363"/>
              <a:gd name="connsiteY2" fmla="*/ 2993086 h 7145721"/>
              <a:gd name="connsiteX3" fmla="*/ 6083300 w 6114363"/>
              <a:gd name="connsiteY3" fmla="*/ 3640521 h 7145721"/>
              <a:gd name="connsiteX4" fmla="*/ 6083300 w 6114363"/>
              <a:gd name="connsiteY4" fmla="*/ 3806753 h 7145721"/>
              <a:gd name="connsiteX5" fmla="*/ 6083300 w 6114363"/>
              <a:gd name="connsiteY5" fmla="*/ 5380421 h 7145721"/>
              <a:gd name="connsiteX6" fmla="*/ 6083300 w 6114363"/>
              <a:gd name="connsiteY6" fmla="*/ 5405821 h 7145721"/>
              <a:gd name="connsiteX7" fmla="*/ 6083300 w 6114363"/>
              <a:gd name="connsiteY7" fmla="*/ 7145721 h 7145721"/>
              <a:gd name="connsiteX8" fmla="*/ 2802577 w 6114363"/>
              <a:gd name="connsiteY8" fmla="*/ 7121971 h 7145721"/>
              <a:gd name="connsiteX9" fmla="*/ 0 w 6114363"/>
              <a:gd name="connsiteY9" fmla="*/ 5380421 h 7145721"/>
              <a:gd name="connsiteX10" fmla="*/ 2540 w 6114363"/>
              <a:gd name="connsiteY10" fmla="*/ 5380421 h 7145721"/>
              <a:gd name="connsiteX11" fmla="*/ 2540 w 6114363"/>
              <a:gd name="connsiteY11" fmla="*/ 5338798 h 7145721"/>
              <a:gd name="connsiteX12" fmla="*/ 6110665 w 6114363"/>
              <a:gd name="connsiteY12" fmla="*/ 114 h 7145721"/>
              <a:gd name="connsiteX0" fmla="*/ 6110665 w 6114363"/>
              <a:gd name="connsiteY0" fmla="*/ 229992 h 7375599"/>
              <a:gd name="connsiteX1" fmla="*/ 6083300 w 6114363"/>
              <a:gd name="connsiteY1" fmla="*/ 3170375 h 7375599"/>
              <a:gd name="connsiteX2" fmla="*/ 6083300 w 6114363"/>
              <a:gd name="connsiteY2" fmla="*/ 3222964 h 7375599"/>
              <a:gd name="connsiteX3" fmla="*/ 6083300 w 6114363"/>
              <a:gd name="connsiteY3" fmla="*/ 3870399 h 7375599"/>
              <a:gd name="connsiteX4" fmla="*/ 6083300 w 6114363"/>
              <a:gd name="connsiteY4" fmla="*/ 4036631 h 7375599"/>
              <a:gd name="connsiteX5" fmla="*/ 6083300 w 6114363"/>
              <a:gd name="connsiteY5" fmla="*/ 5610299 h 7375599"/>
              <a:gd name="connsiteX6" fmla="*/ 6083300 w 6114363"/>
              <a:gd name="connsiteY6" fmla="*/ 5635699 h 7375599"/>
              <a:gd name="connsiteX7" fmla="*/ 6083300 w 6114363"/>
              <a:gd name="connsiteY7" fmla="*/ 7375599 h 7375599"/>
              <a:gd name="connsiteX8" fmla="*/ 2802577 w 6114363"/>
              <a:gd name="connsiteY8" fmla="*/ 7351849 h 7375599"/>
              <a:gd name="connsiteX9" fmla="*/ 0 w 6114363"/>
              <a:gd name="connsiteY9" fmla="*/ 5610299 h 7375599"/>
              <a:gd name="connsiteX10" fmla="*/ 2540 w 6114363"/>
              <a:gd name="connsiteY10" fmla="*/ 5610299 h 7375599"/>
              <a:gd name="connsiteX11" fmla="*/ 3802644 w 6114363"/>
              <a:gd name="connsiteY11" fmla="*/ 319783 h 7375599"/>
              <a:gd name="connsiteX12" fmla="*/ 6110665 w 6114363"/>
              <a:gd name="connsiteY12" fmla="*/ 229992 h 7375599"/>
              <a:gd name="connsiteX0" fmla="*/ 6110665 w 6114363"/>
              <a:gd name="connsiteY0" fmla="*/ 115 h 7145722"/>
              <a:gd name="connsiteX1" fmla="*/ 6083300 w 6114363"/>
              <a:gd name="connsiteY1" fmla="*/ 2940498 h 7145722"/>
              <a:gd name="connsiteX2" fmla="*/ 6083300 w 6114363"/>
              <a:gd name="connsiteY2" fmla="*/ 2993087 h 7145722"/>
              <a:gd name="connsiteX3" fmla="*/ 6083300 w 6114363"/>
              <a:gd name="connsiteY3" fmla="*/ 3640522 h 7145722"/>
              <a:gd name="connsiteX4" fmla="*/ 6083300 w 6114363"/>
              <a:gd name="connsiteY4" fmla="*/ 3806754 h 7145722"/>
              <a:gd name="connsiteX5" fmla="*/ 6083300 w 6114363"/>
              <a:gd name="connsiteY5" fmla="*/ 5380422 h 7145722"/>
              <a:gd name="connsiteX6" fmla="*/ 6083300 w 6114363"/>
              <a:gd name="connsiteY6" fmla="*/ 5405822 h 7145722"/>
              <a:gd name="connsiteX7" fmla="*/ 6083300 w 6114363"/>
              <a:gd name="connsiteY7" fmla="*/ 7145722 h 7145722"/>
              <a:gd name="connsiteX8" fmla="*/ 2802577 w 6114363"/>
              <a:gd name="connsiteY8" fmla="*/ 7121972 h 7145722"/>
              <a:gd name="connsiteX9" fmla="*/ 0 w 6114363"/>
              <a:gd name="connsiteY9" fmla="*/ 5380422 h 7145722"/>
              <a:gd name="connsiteX10" fmla="*/ 2540 w 6114363"/>
              <a:gd name="connsiteY10" fmla="*/ 5380422 h 7145722"/>
              <a:gd name="connsiteX11" fmla="*/ 3802644 w 6114363"/>
              <a:gd name="connsiteY11" fmla="*/ 89906 h 7145722"/>
              <a:gd name="connsiteX12" fmla="*/ 6110665 w 6114363"/>
              <a:gd name="connsiteY12" fmla="*/ 115 h 7145722"/>
              <a:gd name="connsiteX0" fmla="*/ 6110665 w 6114363"/>
              <a:gd name="connsiteY0" fmla="*/ 4777 h 7150384"/>
              <a:gd name="connsiteX1" fmla="*/ 6083300 w 6114363"/>
              <a:gd name="connsiteY1" fmla="*/ 2945160 h 7150384"/>
              <a:gd name="connsiteX2" fmla="*/ 6083300 w 6114363"/>
              <a:gd name="connsiteY2" fmla="*/ 2997749 h 7150384"/>
              <a:gd name="connsiteX3" fmla="*/ 6083300 w 6114363"/>
              <a:gd name="connsiteY3" fmla="*/ 3645184 h 7150384"/>
              <a:gd name="connsiteX4" fmla="*/ 6083300 w 6114363"/>
              <a:gd name="connsiteY4" fmla="*/ 3811416 h 7150384"/>
              <a:gd name="connsiteX5" fmla="*/ 6083300 w 6114363"/>
              <a:gd name="connsiteY5" fmla="*/ 5385084 h 7150384"/>
              <a:gd name="connsiteX6" fmla="*/ 6083300 w 6114363"/>
              <a:gd name="connsiteY6" fmla="*/ 5410484 h 7150384"/>
              <a:gd name="connsiteX7" fmla="*/ 6083300 w 6114363"/>
              <a:gd name="connsiteY7" fmla="*/ 7150384 h 7150384"/>
              <a:gd name="connsiteX8" fmla="*/ 2802577 w 6114363"/>
              <a:gd name="connsiteY8" fmla="*/ 7126634 h 7150384"/>
              <a:gd name="connsiteX9" fmla="*/ 0 w 6114363"/>
              <a:gd name="connsiteY9" fmla="*/ 5385084 h 7150384"/>
              <a:gd name="connsiteX10" fmla="*/ 2540 w 6114363"/>
              <a:gd name="connsiteY10" fmla="*/ 5385084 h 7150384"/>
              <a:gd name="connsiteX11" fmla="*/ 3802644 w 6114363"/>
              <a:gd name="connsiteY11" fmla="*/ 94568 h 7150384"/>
              <a:gd name="connsiteX12" fmla="*/ 6110665 w 6114363"/>
              <a:gd name="connsiteY12" fmla="*/ 4777 h 7150384"/>
              <a:gd name="connsiteX0" fmla="*/ 6110665 w 6114363"/>
              <a:gd name="connsiteY0" fmla="*/ 4777 h 7150384"/>
              <a:gd name="connsiteX1" fmla="*/ 6083300 w 6114363"/>
              <a:gd name="connsiteY1" fmla="*/ 2945160 h 7150384"/>
              <a:gd name="connsiteX2" fmla="*/ 6083300 w 6114363"/>
              <a:gd name="connsiteY2" fmla="*/ 2997749 h 7150384"/>
              <a:gd name="connsiteX3" fmla="*/ 6083300 w 6114363"/>
              <a:gd name="connsiteY3" fmla="*/ 3645184 h 7150384"/>
              <a:gd name="connsiteX4" fmla="*/ 6083300 w 6114363"/>
              <a:gd name="connsiteY4" fmla="*/ 3811416 h 7150384"/>
              <a:gd name="connsiteX5" fmla="*/ 6083300 w 6114363"/>
              <a:gd name="connsiteY5" fmla="*/ 5385084 h 7150384"/>
              <a:gd name="connsiteX6" fmla="*/ 6083300 w 6114363"/>
              <a:gd name="connsiteY6" fmla="*/ 5410484 h 7150384"/>
              <a:gd name="connsiteX7" fmla="*/ 6083300 w 6114363"/>
              <a:gd name="connsiteY7" fmla="*/ 7150384 h 7150384"/>
              <a:gd name="connsiteX8" fmla="*/ 2802577 w 6114363"/>
              <a:gd name="connsiteY8" fmla="*/ 7126634 h 7150384"/>
              <a:gd name="connsiteX9" fmla="*/ 0 w 6114363"/>
              <a:gd name="connsiteY9" fmla="*/ 5385084 h 7150384"/>
              <a:gd name="connsiteX10" fmla="*/ 3802644 w 6114363"/>
              <a:gd name="connsiteY10" fmla="*/ 94568 h 7150384"/>
              <a:gd name="connsiteX11" fmla="*/ 6110665 w 6114363"/>
              <a:gd name="connsiteY11" fmla="*/ 4777 h 7150384"/>
              <a:gd name="connsiteX0" fmla="*/ 3308088 w 3311786"/>
              <a:gd name="connsiteY0" fmla="*/ 4777 h 7150384"/>
              <a:gd name="connsiteX1" fmla="*/ 3280723 w 3311786"/>
              <a:gd name="connsiteY1" fmla="*/ 2945160 h 7150384"/>
              <a:gd name="connsiteX2" fmla="*/ 3280723 w 3311786"/>
              <a:gd name="connsiteY2" fmla="*/ 2997749 h 7150384"/>
              <a:gd name="connsiteX3" fmla="*/ 3280723 w 3311786"/>
              <a:gd name="connsiteY3" fmla="*/ 3645184 h 7150384"/>
              <a:gd name="connsiteX4" fmla="*/ 3280723 w 3311786"/>
              <a:gd name="connsiteY4" fmla="*/ 3811416 h 7150384"/>
              <a:gd name="connsiteX5" fmla="*/ 3280723 w 3311786"/>
              <a:gd name="connsiteY5" fmla="*/ 5385084 h 7150384"/>
              <a:gd name="connsiteX6" fmla="*/ 3280723 w 3311786"/>
              <a:gd name="connsiteY6" fmla="*/ 5410484 h 7150384"/>
              <a:gd name="connsiteX7" fmla="*/ 3280723 w 3311786"/>
              <a:gd name="connsiteY7" fmla="*/ 7150384 h 7150384"/>
              <a:gd name="connsiteX8" fmla="*/ 0 w 3311786"/>
              <a:gd name="connsiteY8" fmla="*/ 7126634 h 7150384"/>
              <a:gd name="connsiteX9" fmla="*/ 1000067 w 3311786"/>
              <a:gd name="connsiteY9" fmla="*/ 94568 h 7150384"/>
              <a:gd name="connsiteX10" fmla="*/ 3308088 w 3311786"/>
              <a:gd name="connsiteY10" fmla="*/ 4777 h 7150384"/>
              <a:gd name="connsiteX0" fmla="*/ 3308088 w 3311786"/>
              <a:gd name="connsiteY0" fmla="*/ 5978 h 7151585"/>
              <a:gd name="connsiteX1" fmla="*/ 3280723 w 3311786"/>
              <a:gd name="connsiteY1" fmla="*/ 2946361 h 7151585"/>
              <a:gd name="connsiteX2" fmla="*/ 3280723 w 3311786"/>
              <a:gd name="connsiteY2" fmla="*/ 2998950 h 7151585"/>
              <a:gd name="connsiteX3" fmla="*/ 3280723 w 3311786"/>
              <a:gd name="connsiteY3" fmla="*/ 3646385 h 7151585"/>
              <a:gd name="connsiteX4" fmla="*/ 3280723 w 3311786"/>
              <a:gd name="connsiteY4" fmla="*/ 3812617 h 7151585"/>
              <a:gd name="connsiteX5" fmla="*/ 3280723 w 3311786"/>
              <a:gd name="connsiteY5" fmla="*/ 5386285 h 7151585"/>
              <a:gd name="connsiteX6" fmla="*/ 3280723 w 3311786"/>
              <a:gd name="connsiteY6" fmla="*/ 5411685 h 7151585"/>
              <a:gd name="connsiteX7" fmla="*/ 3280723 w 3311786"/>
              <a:gd name="connsiteY7" fmla="*/ 7151585 h 7151585"/>
              <a:gd name="connsiteX8" fmla="*/ 0 w 3311786"/>
              <a:gd name="connsiteY8" fmla="*/ 7127835 h 7151585"/>
              <a:gd name="connsiteX9" fmla="*/ 964441 w 3311786"/>
              <a:gd name="connsiteY9" fmla="*/ 60143 h 7151585"/>
              <a:gd name="connsiteX10" fmla="*/ 3308088 w 3311786"/>
              <a:gd name="connsiteY10" fmla="*/ 5978 h 7151585"/>
              <a:gd name="connsiteX0" fmla="*/ 3319963 w 3322876"/>
              <a:gd name="connsiteY0" fmla="*/ 183342 h 7091442"/>
              <a:gd name="connsiteX1" fmla="*/ 3280723 w 3322876"/>
              <a:gd name="connsiteY1" fmla="*/ 2886218 h 7091442"/>
              <a:gd name="connsiteX2" fmla="*/ 3280723 w 3322876"/>
              <a:gd name="connsiteY2" fmla="*/ 2938807 h 7091442"/>
              <a:gd name="connsiteX3" fmla="*/ 3280723 w 3322876"/>
              <a:gd name="connsiteY3" fmla="*/ 3586242 h 7091442"/>
              <a:gd name="connsiteX4" fmla="*/ 3280723 w 3322876"/>
              <a:gd name="connsiteY4" fmla="*/ 3752474 h 7091442"/>
              <a:gd name="connsiteX5" fmla="*/ 3280723 w 3322876"/>
              <a:gd name="connsiteY5" fmla="*/ 5326142 h 7091442"/>
              <a:gd name="connsiteX6" fmla="*/ 3280723 w 3322876"/>
              <a:gd name="connsiteY6" fmla="*/ 5351542 h 7091442"/>
              <a:gd name="connsiteX7" fmla="*/ 3280723 w 3322876"/>
              <a:gd name="connsiteY7" fmla="*/ 7091442 h 7091442"/>
              <a:gd name="connsiteX8" fmla="*/ 0 w 3322876"/>
              <a:gd name="connsiteY8" fmla="*/ 7067692 h 7091442"/>
              <a:gd name="connsiteX9" fmla="*/ 964441 w 3322876"/>
              <a:gd name="connsiteY9" fmla="*/ 0 h 7091442"/>
              <a:gd name="connsiteX10" fmla="*/ 3319963 w 3322876"/>
              <a:gd name="connsiteY10" fmla="*/ 183342 h 7091442"/>
              <a:gd name="connsiteX0" fmla="*/ 3272462 w 3285978"/>
              <a:gd name="connsiteY0" fmla="*/ 17087 h 7091442"/>
              <a:gd name="connsiteX1" fmla="*/ 3280723 w 3285978"/>
              <a:gd name="connsiteY1" fmla="*/ 2886218 h 7091442"/>
              <a:gd name="connsiteX2" fmla="*/ 3280723 w 3285978"/>
              <a:gd name="connsiteY2" fmla="*/ 2938807 h 7091442"/>
              <a:gd name="connsiteX3" fmla="*/ 3280723 w 3285978"/>
              <a:gd name="connsiteY3" fmla="*/ 3586242 h 7091442"/>
              <a:gd name="connsiteX4" fmla="*/ 3280723 w 3285978"/>
              <a:gd name="connsiteY4" fmla="*/ 3752474 h 7091442"/>
              <a:gd name="connsiteX5" fmla="*/ 3280723 w 3285978"/>
              <a:gd name="connsiteY5" fmla="*/ 5326142 h 7091442"/>
              <a:gd name="connsiteX6" fmla="*/ 3280723 w 3285978"/>
              <a:gd name="connsiteY6" fmla="*/ 5351542 h 7091442"/>
              <a:gd name="connsiteX7" fmla="*/ 3280723 w 3285978"/>
              <a:gd name="connsiteY7" fmla="*/ 7091442 h 7091442"/>
              <a:gd name="connsiteX8" fmla="*/ 0 w 3285978"/>
              <a:gd name="connsiteY8" fmla="*/ 7067692 h 7091442"/>
              <a:gd name="connsiteX9" fmla="*/ 964441 w 3285978"/>
              <a:gd name="connsiteY9" fmla="*/ 0 h 7091442"/>
              <a:gd name="connsiteX10" fmla="*/ 3272462 w 3285978"/>
              <a:gd name="connsiteY10" fmla="*/ 17087 h 7091442"/>
              <a:gd name="connsiteX0" fmla="*/ 3272462 w 3285978"/>
              <a:gd name="connsiteY0" fmla="*/ 17087 h 7091442"/>
              <a:gd name="connsiteX1" fmla="*/ 3280723 w 3285978"/>
              <a:gd name="connsiteY1" fmla="*/ 2886218 h 7091442"/>
              <a:gd name="connsiteX2" fmla="*/ 3280723 w 3285978"/>
              <a:gd name="connsiteY2" fmla="*/ 3586242 h 7091442"/>
              <a:gd name="connsiteX3" fmla="*/ 3280723 w 3285978"/>
              <a:gd name="connsiteY3" fmla="*/ 3752474 h 7091442"/>
              <a:gd name="connsiteX4" fmla="*/ 3280723 w 3285978"/>
              <a:gd name="connsiteY4" fmla="*/ 5326142 h 7091442"/>
              <a:gd name="connsiteX5" fmla="*/ 3280723 w 3285978"/>
              <a:gd name="connsiteY5" fmla="*/ 5351542 h 7091442"/>
              <a:gd name="connsiteX6" fmla="*/ 3280723 w 3285978"/>
              <a:gd name="connsiteY6" fmla="*/ 7091442 h 7091442"/>
              <a:gd name="connsiteX7" fmla="*/ 0 w 3285978"/>
              <a:gd name="connsiteY7" fmla="*/ 7067692 h 7091442"/>
              <a:gd name="connsiteX8" fmla="*/ 964441 w 3285978"/>
              <a:gd name="connsiteY8" fmla="*/ 0 h 7091442"/>
              <a:gd name="connsiteX9" fmla="*/ 3272462 w 3285978"/>
              <a:gd name="connsiteY9" fmla="*/ 17087 h 7091442"/>
              <a:gd name="connsiteX0" fmla="*/ 3272462 w 3445894"/>
              <a:gd name="connsiteY0" fmla="*/ 17087 h 7091442"/>
              <a:gd name="connsiteX1" fmla="*/ 3280723 w 3445894"/>
              <a:gd name="connsiteY1" fmla="*/ 3586242 h 7091442"/>
              <a:gd name="connsiteX2" fmla="*/ 3280723 w 3445894"/>
              <a:gd name="connsiteY2" fmla="*/ 3752474 h 7091442"/>
              <a:gd name="connsiteX3" fmla="*/ 3280723 w 3445894"/>
              <a:gd name="connsiteY3" fmla="*/ 5326142 h 7091442"/>
              <a:gd name="connsiteX4" fmla="*/ 3280723 w 3445894"/>
              <a:gd name="connsiteY4" fmla="*/ 5351542 h 7091442"/>
              <a:gd name="connsiteX5" fmla="*/ 3280723 w 3445894"/>
              <a:gd name="connsiteY5" fmla="*/ 7091442 h 7091442"/>
              <a:gd name="connsiteX6" fmla="*/ 0 w 3445894"/>
              <a:gd name="connsiteY6" fmla="*/ 7067692 h 7091442"/>
              <a:gd name="connsiteX7" fmla="*/ 964441 w 3445894"/>
              <a:gd name="connsiteY7" fmla="*/ 0 h 7091442"/>
              <a:gd name="connsiteX8" fmla="*/ 3272462 w 3445894"/>
              <a:gd name="connsiteY8" fmla="*/ 17087 h 7091442"/>
              <a:gd name="connsiteX0" fmla="*/ 3272462 w 3445894"/>
              <a:gd name="connsiteY0" fmla="*/ 17087 h 7091442"/>
              <a:gd name="connsiteX1" fmla="*/ 3280723 w 3445894"/>
              <a:gd name="connsiteY1" fmla="*/ 3752474 h 7091442"/>
              <a:gd name="connsiteX2" fmla="*/ 3280723 w 3445894"/>
              <a:gd name="connsiteY2" fmla="*/ 5326142 h 7091442"/>
              <a:gd name="connsiteX3" fmla="*/ 3280723 w 3445894"/>
              <a:gd name="connsiteY3" fmla="*/ 5351542 h 7091442"/>
              <a:gd name="connsiteX4" fmla="*/ 3280723 w 3445894"/>
              <a:gd name="connsiteY4" fmla="*/ 7091442 h 7091442"/>
              <a:gd name="connsiteX5" fmla="*/ 0 w 3445894"/>
              <a:gd name="connsiteY5" fmla="*/ 7067692 h 7091442"/>
              <a:gd name="connsiteX6" fmla="*/ 964441 w 3445894"/>
              <a:gd name="connsiteY6" fmla="*/ 0 h 7091442"/>
              <a:gd name="connsiteX7" fmla="*/ 3272462 w 3445894"/>
              <a:gd name="connsiteY7" fmla="*/ 17087 h 7091442"/>
              <a:gd name="connsiteX0" fmla="*/ 3272462 w 3445894"/>
              <a:gd name="connsiteY0" fmla="*/ 17087 h 7091442"/>
              <a:gd name="connsiteX1" fmla="*/ 3280723 w 3445894"/>
              <a:gd name="connsiteY1" fmla="*/ 5326142 h 7091442"/>
              <a:gd name="connsiteX2" fmla="*/ 3280723 w 3445894"/>
              <a:gd name="connsiteY2" fmla="*/ 5351542 h 7091442"/>
              <a:gd name="connsiteX3" fmla="*/ 3280723 w 3445894"/>
              <a:gd name="connsiteY3" fmla="*/ 7091442 h 7091442"/>
              <a:gd name="connsiteX4" fmla="*/ 0 w 3445894"/>
              <a:gd name="connsiteY4" fmla="*/ 7067692 h 7091442"/>
              <a:gd name="connsiteX5" fmla="*/ 964441 w 3445894"/>
              <a:gd name="connsiteY5" fmla="*/ 0 h 7091442"/>
              <a:gd name="connsiteX6" fmla="*/ 3272462 w 3445894"/>
              <a:gd name="connsiteY6" fmla="*/ 17087 h 7091442"/>
              <a:gd name="connsiteX0" fmla="*/ 3272462 w 3445894"/>
              <a:gd name="connsiteY0" fmla="*/ 17087 h 7091442"/>
              <a:gd name="connsiteX1" fmla="*/ 3280723 w 3445894"/>
              <a:gd name="connsiteY1" fmla="*/ 5326142 h 7091442"/>
              <a:gd name="connsiteX2" fmla="*/ 3280723 w 3445894"/>
              <a:gd name="connsiteY2" fmla="*/ 7091442 h 7091442"/>
              <a:gd name="connsiteX3" fmla="*/ 0 w 3445894"/>
              <a:gd name="connsiteY3" fmla="*/ 7067692 h 7091442"/>
              <a:gd name="connsiteX4" fmla="*/ 964441 w 3445894"/>
              <a:gd name="connsiteY4" fmla="*/ 0 h 7091442"/>
              <a:gd name="connsiteX5" fmla="*/ 3272462 w 3445894"/>
              <a:gd name="connsiteY5" fmla="*/ 17087 h 7091442"/>
              <a:gd name="connsiteX0" fmla="*/ 3272462 w 3628952"/>
              <a:gd name="connsiteY0" fmla="*/ 17087 h 7091442"/>
              <a:gd name="connsiteX1" fmla="*/ 3280723 w 3628952"/>
              <a:gd name="connsiteY1" fmla="*/ 7091442 h 7091442"/>
              <a:gd name="connsiteX2" fmla="*/ 0 w 3628952"/>
              <a:gd name="connsiteY2" fmla="*/ 7067692 h 7091442"/>
              <a:gd name="connsiteX3" fmla="*/ 964441 w 3628952"/>
              <a:gd name="connsiteY3" fmla="*/ 0 h 7091442"/>
              <a:gd name="connsiteX4" fmla="*/ 3272462 w 3628952"/>
              <a:gd name="connsiteY4" fmla="*/ 17087 h 7091442"/>
              <a:gd name="connsiteX0" fmla="*/ 3272462 w 3438212"/>
              <a:gd name="connsiteY0" fmla="*/ 17087 h 7091442"/>
              <a:gd name="connsiteX1" fmla="*/ 3280723 w 3438212"/>
              <a:gd name="connsiteY1" fmla="*/ 7091442 h 7091442"/>
              <a:gd name="connsiteX2" fmla="*/ 0 w 3438212"/>
              <a:gd name="connsiteY2" fmla="*/ 7067692 h 7091442"/>
              <a:gd name="connsiteX3" fmla="*/ 964441 w 3438212"/>
              <a:gd name="connsiteY3" fmla="*/ 0 h 7091442"/>
              <a:gd name="connsiteX4" fmla="*/ 3272462 w 3438212"/>
              <a:gd name="connsiteY4" fmla="*/ 17087 h 7091442"/>
              <a:gd name="connsiteX0" fmla="*/ 3272462 w 3280723"/>
              <a:gd name="connsiteY0" fmla="*/ 17087 h 7091442"/>
              <a:gd name="connsiteX1" fmla="*/ 3280723 w 3280723"/>
              <a:gd name="connsiteY1" fmla="*/ 7091442 h 7091442"/>
              <a:gd name="connsiteX2" fmla="*/ 0 w 3280723"/>
              <a:gd name="connsiteY2" fmla="*/ 7067692 h 7091442"/>
              <a:gd name="connsiteX3" fmla="*/ 964441 w 3280723"/>
              <a:gd name="connsiteY3" fmla="*/ 0 h 7091442"/>
              <a:gd name="connsiteX4" fmla="*/ 3272462 w 3280723"/>
              <a:gd name="connsiteY4" fmla="*/ 17087 h 7091442"/>
              <a:gd name="connsiteX0" fmla="*/ 6276919 w 6276919"/>
              <a:gd name="connsiteY0" fmla="*/ 17087 h 7091442"/>
              <a:gd name="connsiteX1" fmla="*/ 3280723 w 6276919"/>
              <a:gd name="connsiteY1" fmla="*/ 7091442 h 7091442"/>
              <a:gd name="connsiteX2" fmla="*/ 0 w 6276919"/>
              <a:gd name="connsiteY2" fmla="*/ 7067692 h 7091442"/>
              <a:gd name="connsiteX3" fmla="*/ 964441 w 6276919"/>
              <a:gd name="connsiteY3" fmla="*/ 0 h 7091442"/>
              <a:gd name="connsiteX4" fmla="*/ 6276919 w 6276919"/>
              <a:gd name="connsiteY4" fmla="*/ 17087 h 7091442"/>
              <a:gd name="connsiteX0" fmla="*/ 6276919 w 6276919"/>
              <a:gd name="connsiteY0" fmla="*/ 17087 h 7067692"/>
              <a:gd name="connsiteX1" fmla="*/ 6249554 w 6276919"/>
              <a:gd name="connsiteY1" fmla="*/ 7043940 h 7067692"/>
              <a:gd name="connsiteX2" fmla="*/ 0 w 6276919"/>
              <a:gd name="connsiteY2" fmla="*/ 7067692 h 7067692"/>
              <a:gd name="connsiteX3" fmla="*/ 964441 w 6276919"/>
              <a:gd name="connsiteY3" fmla="*/ 0 h 7067692"/>
              <a:gd name="connsiteX4" fmla="*/ 6276919 w 6276919"/>
              <a:gd name="connsiteY4" fmla="*/ 17087 h 7067692"/>
              <a:gd name="connsiteX0" fmla="*/ 6276919 w 6276919"/>
              <a:gd name="connsiteY0" fmla="*/ 17087 h 7067692"/>
              <a:gd name="connsiteX1" fmla="*/ 6237679 w 6276919"/>
              <a:gd name="connsiteY1" fmla="*/ 7043940 h 7067692"/>
              <a:gd name="connsiteX2" fmla="*/ 0 w 6276919"/>
              <a:gd name="connsiteY2" fmla="*/ 7067692 h 7067692"/>
              <a:gd name="connsiteX3" fmla="*/ 964441 w 6276919"/>
              <a:gd name="connsiteY3" fmla="*/ 0 h 7067692"/>
              <a:gd name="connsiteX4" fmla="*/ 6276919 w 6276919"/>
              <a:gd name="connsiteY4" fmla="*/ 17087 h 7067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76919" h="7067692">
                <a:moveTo>
                  <a:pt x="6276919" y="17087"/>
                </a:moveTo>
                <a:cubicBezTo>
                  <a:pt x="6259205" y="-414"/>
                  <a:pt x="6201198" y="7044496"/>
                  <a:pt x="6237679" y="7043940"/>
                </a:cubicBezTo>
                <a:lnTo>
                  <a:pt x="0" y="7067692"/>
                </a:lnTo>
                <a:lnTo>
                  <a:pt x="964441" y="0"/>
                </a:lnTo>
                <a:cubicBezTo>
                  <a:pt x="936930" y="33749"/>
                  <a:pt x="6268805" y="-16662"/>
                  <a:pt x="6276919" y="17087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</p:spPr>
        <p:txBody>
          <a:bodyPr vert="horz" lIns="274320" tIns="1737360" rIns="91440" bIns="0" rtlCol="0" anchor="ctr" anchorCtr="0">
            <a:noAutofit/>
          </a:bodyPr>
          <a:lstStyle>
            <a:lvl1pPr marL="342900" indent="-342900">
              <a:buClr>
                <a:schemeClr val="bg1"/>
              </a:buClr>
              <a:buFont typeface="Helvetica" panose="020B0604020202020204" pitchFamily="34" charset="0"/>
              <a:buChar char="​"/>
              <a:defRPr lang="en-US" sz="2000">
                <a:solidFill>
                  <a:schemeClr val="bg1"/>
                </a:solidFill>
                <a:latin typeface="Helvetica" panose="020B0604020202020204" pitchFamily="34" charset="0"/>
              </a:defRPr>
            </a:lvl1pPr>
          </a:lstStyle>
          <a:p>
            <a:pPr marL="0" lvl="0" indent="0" algn="ctr">
              <a:buFont typeface="Helvetica" panose="020B0604020202020204" pitchFamily="34" charset="0"/>
              <a:buNone/>
            </a:pPr>
            <a:r>
              <a:rPr lang="en-US"/>
              <a:t>Click icon to add picture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23162CA8-8998-4CA4-A9BA-23D1B2AE93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60037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012" y="228599"/>
            <a:ext cx="11736388" cy="940693"/>
          </a:xfrm>
          <a:prstGeom prst="rect">
            <a:avLst/>
          </a:prstGeom>
        </p:spPr>
        <p:txBody>
          <a:bodyPr lIns="182880" tIns="27432" bIns="27432" anchor="b" anchorCtr="0">
            <a:noAutofit/>
          </a:bodyPr>
          <a:lstStyle>
            <a:lvl1pPr>
              <a:lnSpc>
                <a:spcPct val="85000"/>
              </a:lnSpc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227012" y="1189038"/>
            <a:ext cx="11736388" cy="639762"/>
          </a:xfrm>
          <a:prstGeom prst="rect">
            <a:avLst/>
          </a:prstGeom>
        </p:spPr>
        <p:txBody>
          <a:bodyPr lIns="182880" anchor="t" anchorCtr="0">
            <a:noAutofit/>
          </a:bodyPr>
          <a:lstStyle>
            <a:lvl1pPr marL="0" indent="0">
              <a:buNone/>
              <a:defRPr sz="2600" b="0" cap="none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7012" y="1905000"/>
            <a:ext cx="11736388" cy="2438400"/>
          </a:xfrm>
          <a:prstGeom prst="rect">
            <a:avLst/>
          </a:prstGeom>
        </p:spPr>
        <p:txBody>
          <a:bodyPr lIns="182880">
            <a:noAutofit/>
          </a:bodyPr>
          <a:lstStyle>
            <a:lvl1pPr>
              <a:lnSpc>
                <a:spcPct val="90000"/>
              </a:lnSpc>
              <a:spcBef>
                <a:spcPts val="1200"/>
              </a:spcBef>
              <a:defRPr sz="2600"/>
            </a:lvl1pPr>
            <a:lvl2pPr>
              <a:lnSpc>
                <a:spcPct val="90000"/>
              </a:lnSpc>
              <a:spcBef>
                <a:spcPts val="1200"/>
              </a:spcBef>
              <a:defRPr sz="2200"/>
            </a:lvl2pPr>
            <a:lvl3pPr>
              <a:lnSpc>
                <a:spcPct val="90000"/>
              </a:lnSpc>
              <a:spcBef>
                <a:spcPts val="1200"/>
              </a:spcBef>
              <a:defRPr sz="1800"/>
            </a:lvl3pPr>
            <a:lvl4pPr>
              <a:lnSpc>
                <a:spcPct val="90000"/>
              </a:lnSpc>
              <a:spcBef>
                <a:spcPts val="1200"/>
              </a:spcBef>
              <a:defRPr sz="1400"/>
            </a:lvl4pPr>
            <a:lvl5pPr>
              <a:lnSpc>
                <a:spcPct val="90000"/>
              </a:lnSpc>
              <a:spcBef>
                <a:spcPts val="1200"/>
              </a:spcBef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8" name="Streak 1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 flipV="1">
            <a:off x="9892018" y="3969749"/>
            <a:ext cx="1068355" cy="3101238"/>
          </a:xfrm>
          <a:prstGeom prst="rect">
            <a:avLst/>
          </a:prstGeom>
        </p:spPr>
      </p:pic>
      <p:pic>
        <p:nvPicPr>
          <p:cNvPr id="9" name="Streak 1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8186626" y="2555314"/>
            <a:ext cx="1068355" cy="4475256"/>
          </a:xfrm>
          <a:prstGeom prst="rect">
            <a:avLst/>
          </a:prstGeom>
        </p:spPr>
      </p:pic>
      <p:sp>
        <p:nvSpPr>
          <p:cNvPr id="10" name="Picture Placeholder 5"/>
          <p:cNvSpPr>
            <a:spLocks noGrp="1"/>
          </p:cNvSpPr>
          <p:nvPr>
            <p:ph type="pic" sz="quarter" idx="29"/>
          </p:nvPr>
        </p:nvSpPr>
        <p:spPr>
          <a:xfrm>
            <a:off x="-66676" y="4489704"/>
            <a:ext cx="12334875" cy="2453639"/>
          </a:xfrm>
          <a:custGeom>
            <a:avLst/>
            <a:gdLst/>
            <a:ahLst/>
            <a:cxnLst/>
            <a:rect l="l" t="t" r="r" b="b"/>
            <a:pathLst>
              <a:path w="12334875" h="2453639">
                <a:moveTo>
                  <a:pt x="0" y="1513661"/>
                </a:moveTo>
                <a:lnTo>
                  <a:pt x="12334875" y="1513661"/>
                </a:lnTo>
                <a:lnTo>
                  <a:pt x="12334875" y="2453639"/>
                </a:lnTo>
                <a:lnTo>
                  <a:pt x="0" y="2453639"/>
                </a:lnTo>
                <a:close/>
                <a:moveTo>
                  <a:pt x="1" y="0"/>
                </a:moveTo>
                <a:lnTo>
                  <a:pt x="949975" y="0"/>
                </a:lnTo>
                <a:lnTo>
                  <a:pt x="4705351" y="0"/>
                </a:lnTo>
                <a:lnTo>
                  <a:pt x="9691689" y="0"/>
                </a:lnTo>
                <a:lnTo>
                  <a:pt x="8941740" y="1334452"/>
                </a:lnTo>
                <a:lnTo>
                  <a:pt x="4705351" y="1334452"/>
                </a:lnTo>
                <a:lnTo>
                  <a:pt x="200026" y="1334452"/>
                </a:lnTo>
                <a:lnTo>
                  <a:pt x="1" y="1334452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</p:spPr>
        <p:txBody>
          <a:bodyPr lIns="914400" tIns="0" rIns="0" bIns="1005840" anchor="ctr" anchorCtr="0"/>
          <a:lstStyle>
            <a:lvl1pPr marL="342900" indent="-342900">
              <a:buClr>
                <a:schemeClr val="bg1"/>
              </a:buClr>
              <a:buFont typeface="Helvetica" panose="020B0604020202020204" pitchFamily="34" charset="0"/>
              <a:buChar char="​"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23162CA8-8998-4CA4-A9BA-23D1B2AE93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04911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012" y="228599"/>
            <a:ext cx="11736388" cy="940693"/>
          </a:xfrm>
          <a:prstGeom prst="rect">
            <a:avLst/>
          </a:prstGeom>
        </p:spPr>
        <p:txBody>
          <a:bodyPr lIns="182880" tIns="27432" bIns="27432" anchor="b" anchorCtr="0">
            <a:noAutofit/>
          </a:bodyPr>
          <a:lstStyle>
            <a:lvl1pPr>
              <a:lnSpc>
                <a:spcPct val="85000"/>
              </a:lnSpc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227012" y="1189038"/>
            <a:ext cx="11736388" cy="639762"/>
          </a:xfrm>
          <a:prstGeom prst="rect">
            <a:avLst/>
          </a:prstGeom>
        </p:spPr>
        <p:txBody>
          <a:bodyPr lIns="182880" anchor="t" anchorCtr="0">
            <a:noAutofit/>
          </a:bodyPr>
          <a:lstStyle>
            <a:lvl1pPr marL="0" indent="0">
              <a:buNone/>
              <a:defRPr sz="2600" b="0" cap="none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7012" y="1905000"/>
            <a:ext cx="11736388" cy="2438400"/>
          </a:xfrm>
          <a:prstGeom prst="rect">
            <a:avLst/>
          </a:prstGeom>
        </p:spPr>
        <p:txBody>
          <a:bodyPr lIns="182880">
            <a:noAutofit/>
          </a:bodyPr>
          <a:lstStyle>
            <a:lvl1pPr>
              <a:lnSpc>
                <a:spcPct val="90000"/>
              </a:lnSpc>
              <a:spcBef>
                <a:spcPts val="1200"/>
              </a:spcBef>
              <a:defRPr sz="2600"/>
            </a:lvl1pPr>
            <a:lvl2pPr>
              <a:lnSpc>
                <a:spcPct val="90000"/>
              </a:lnSpc>
              <a:spcBef>
                <a:spcPts val="1200"/>
              </a:spcBef>
              <a:defRPr sz="2200"/>
            </a:lvl2pPr>
            <a:lvl3pPr>
              <a:lnSpc>
                <a:spcPct val="90000"/>
              </a:lnSpc>
              <a:spcBef>
                <a:spcPts val="1200"/>
              </a:spcBef>
              <a:defRPr sz="1800"/>
            </a:lvl3pPr>
            <a:lvl4pPr>
              <a:lnSpc>
                <a:spcPct val="90000"/>
              </a:lnSpc>
              <a:spcBef>
                <a:spcPts val="1200"/>
              </a:spcBef>
              <a:defRPr sz="1400"/>
            </a:lvl4pPr>
            <a:lvl5pPr>
              <a:lnSpc>
                <a:spcPct val="90000"/>
              </a:lnSpc>
              <a:spcBef>
                <a:spcPts val="1200"/>
              </a:spcBef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8" name="Streak 1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9886919" y="2537153"/>
            <a:ext cx="1068355" cy="4475256"/>
          </a:xfrm>
          <a:prstGeom prst="rect">
            <a:avLst/>
          </a:prstGeom>
        </p:spPr>
      </p:pic>
      <p:sp>
        <p:nvSpPr>
          <p:cNvPr id="22" name="Picture Placeholder 21"/>
          <p:cNvSpPr>
            <a:spLocks noGrp="1"/>
          </p:cNvSpPr>
          <p:nvPr>
            <p:ph type="pic" sz="quarter" idx="14"/>
          </p:nvPr>
        </p:nvSpPr>
        <p:spPr>
          <a:xfrm>
            <a:off x="-171450" y="4483100"/>
            <a:ext cx="11533728" cy="2454394"/>
          </a:xfrm>
          <a:custGeom>
            <a:avLst/>
            <a:gdLst>
              <a:gd name="connsiteX0" fmla="*/ 0 w 11533728"/>
              <a:gd name="connsiteY0" fmla="*/ 0 h 2454394"/>
              <a:gd name="connsiteX1" fmla="*/ 813763 w 11533728"/>
              <a:gd name="connsiteY1" fmla="*/ 0 h 2454394"/>
              <a:gd name="connsiteX2" fmla="*/ 11533728 w 11533728"/>
              <a:gd name="connsiteY2" fmla="*/ 0 h 2454394"/>
              <a:gd name="connsiteX3" fmla="*/ 10087378 w 11533728"/>
              <a:gd name="connsiteY3" fmla="*/ 2454394 h 2454394"/>
              <a:gd name="connsiteX4" fmla="*/ 813763 w 11533728"/>
              <a:gd name="connsiteY4" fmla="*/ 2454394 h 2454394"/>
              <a:gd name="connsiteX5" fmla="*/ 0 w 11533728"/>
              <a:gd name="connsiteY5" fmla="*/ 2454394 h 2454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533728" h="2454394">
                <a:moveTo>
                  <a:pt x="0" y="0"/>
                </a:moveTo>
                <a:lnTo>
                  <a:pt x="813763" y="0"/>
                </a:lnTo>
                <a:lnTo>
                  <a:pt x="11533728" y="0"/>
                </a:lnTo>
                <a:lnTo>
                  <a:pt x="10087378" y="2454394"/>
                </a:lnTo>
                <a:lnTo>
                  <a:pt x="813763" y="2454394"/>
                </a:lnTo>
                <a:lnTo>
                  <a:pt x="0" y="2454394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</p:spPr>
        <p:txBody>
          <a:bodyPr vert="horz" lIns="1828800" tIns="45720" rIns="0" bIns="45720" rtlCol="0" anchor="ctr" anchorCtr="0">
            <a:noAutofit/>
          </a:bodyPr>
          <a:lstStyle>
            <a:lvl1pPr marL="342900" indent="-342900">
              <a:buFont typeface="Helvetica 25 UltraLight" pitchFamily="34" charset="0"/>
              <a:buChar char=" "/>
              <a:defRPr lang="en-US" sz="2000">
                <a:solidFill>
                  <a:schemeClr val="bg1"/>
                </a:solidFill>
                <a:latin typeface="Helvetica" panose="020B0604020202020204" pitchFamily="34" charset="0"/>
              </a:defRPr>
            </a:lvl1pPr>
          </a:lstStyle>
          <a:p>
            <a:pPr marL="0" lvl="0" indent="0" algn="ctr">
              <a:buClr>
                <a:schemeClr val="bg1"/>
              </a:buClr>
              <a:buFont typeface="Helvetica" panose="020B0604020202020204" pitchFamily="34" charset="0"/>
              <a:buChar char="​"/>
            </a:pPr>
            <a:r>
              <a:rPr lang="en-US"/>
              <a:t>Click icon to add picture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3162CA8-8998-4CA4-A9BA-23D1B2AE93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886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228" y="-22860"/>
            <a:ext cx="12273280" cy="690372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" y="901"/>
            <a:ext cx="12190477" cy="6857143"/>
          </a:xfrm>
          <a:prstGeom prst="rect">
            <a:avLst/>
          </a:prstGeom>
        </p:spPr>
      </p:pic>
      <p:sp>
        <p:nvSpPr>
          <p:cNvPr id="40" name="Picture Placeholder 32"/>
          <p:cNvSpPr txBox="1">
            <a:spLocks/>
          </p:cNvSpPr>
          <p:nvPr userDrawn="1"/>
        </p:nvSpPr>
        <p:spPr>
          <a:xfrm>
            <a:off x="6095245" y="6475629"/>
            <a:ext cx="6270427" cy="676656"/>
          </a:xfrm>
          <a:custGeom>
            <a:avLst/>
            <a:gdLst>
              <a:gd name="connsiteX0" fmla="*/ 388238 w 3575050"/>
              <a:gd name="connsiteY0" fmla="*/ 0 h 676656"/>
              <a:gd name="connsiteX1" fmla="*/ 708025 w 3575050"/>
              <a:gd name="connsiteY1" fmla="*/ 0 h 676656"/>
              <a:gd name="connsiteX2" fmla="*/ 1708150 w 3575050"/>
              <a:gd name="connsiteY2" fmla="*/ 0 h 676656"/>
              <a:gd name="connsiteX3" fmla="*/ 3575050 w 3575050"/>
              <a:gd name="connsiteY3" fmla="*/ 0 h 676656"/>
              <a:gd name="connsiteX4" fmla="*/ 3575050 w 3575050"/>
              <a:gd name="connsiteY4" fmla="*/ 676656 h 676656"/>
              <a:gd name="connsiteX5" fmla="*/ 1319912 w 3575050"/>
              <a:gd name="connsiteY5" fmla="*/ 676656 h 676656"/>
              <a:gd name="connsiteX6" fmla="*/ 708025 w 3575050"/>
              <a:gd name="connsiteY6" fmla="*/ 676656 h 676656"/>
              <a:gd name="connsiteX7" fmla="*/ 0 w 3575050"/>
              <a:gd name="connsiteY7" fmla="*/ 676656 h 676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75050" h="676656">
                <a:moveTo>
                  <a:pt x="388238" y="0"/>
                </a:moveTo>
                <a:lnTo>
                  <a:pt x="708025" y="0"/>
                </a:lnTo>
                <a:lnTo>
                  <a:pt x="1708150" y="0"/>
                </a:lnTo>
                <a:lnTo>
                  <a:pt x="3575050" y="0"/>
                </a:lnTo>
                <a:lnTo>
                  <a:pt x="3575050" y="676656"/>
                </a:lnTo>
                <a:lnTo>
                  <a:pt x="1319912" y="676656"/>
                </a:lnTo>
                <a:lnTo>
                  <a:pt x="708025" y="676656"/>
                </a:lnTo>
                <a:lnTo>
                  <a:pt x="0" y="676656"/>
                </a:lnTo>
                <a:close/>
              </a:path>
            </a:pathLst>
          </a:custGeom>
          <a:blipFill>
            <a:blip r:embed="rId4"/>
            <a:srcRect/>
            <a:stretch>
              <a:fillRect l="-72180"/>
            </a:stretch>
          </a:blipFill>
        </p:spPr>
        <p:txBody>
          <a:bodyPr vert="horz" wrap="square" lIns="457081" tIns="0" rIns="0" bIns="0" rtlCol="0" anchor="ctr" anchorCtr="0">
            <a:noAutofit/>
          </a:bodyPr>
          <a:lstStyle>
            <a:lvl1pPr marL="342900" indent="-342900" algn="l" defTabSz="914400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Font typeface="Helvetica 25 UltraLight" pitchFamily="34" charset="0"/>
              <a:buChar char=" "/>
              <a:defRPr lang="en-US"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–"/>
              <a:defRPr lang="en-US" sz="2400" kern="1200" dirty="0" smtClean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lang="en-US" sz="2000" kern="1200" dirty="0" smtClean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–"/>
              <a:defRPr lang="en-US" sz="1800" kern="1200" dirty="0" smtClean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»"/>
              <a:defRPr lang="en-US" sz="1800" kern="1200" dirty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Clr>
                <a:schemeClr val="bg1"/>
              </a:buClr>
              <a:buNone/>
            </a:pPr>
            <a:endParaRPr lang="en-US" dirty="0"/>
          </a:p>
        </p:txBody>
      </p:sp>
      <p:sp>
        <p:nvSpPr>
          <p:cNvPr id="41" name="Picture Placeholder 32"/>
          <p:cNvSpPr txBox="1">
            <a:spLocks/>
          </p:cNvSpPr>
          <p:nvPr userDrawn="1"/>
        </p:nvSpPr>
        <p:spPr>
          <a:xfrm>
            <a:off x="5834570" y="6475629"/>
            <a:ext cx="3575050" cy="676656"/>
          </a:xfrm>
          <a:custGeom>
            <a:avLst/>
            <a:gdLst>
              <a:gd name="connsiteX0" fmla="*/ 388238 w 3575050"/>
              <a:gd name="connsiteY0" fmla="*/ 0 h 676656"/>
              <a:gd name="connsiteX1" fmla="*/ 708025 w 3575050"/>
              <a:gd name="connsiteY1" fmla="*/ 0 h 676656"/>
              <a:gd name="connsiteX2" fmla="*/ 1708150 w 3575050"/>
              <a:gd name="connsiteY2" fmla="*/ 0 h 676656"/>
              <a:gd name="connsiteX3" fmla="*/ 3575050 w 3575050"/>
              <a:gd name="connsiteY3" fmla="*/ 0 h 676656"/>
              <a:gd name="connsiteX4" fmla="*/ 3575050 w 3575050"/>
              <a:gd name="connsiteY4" fmla="*/ 676656 h 676656"/>
              <a:gd name="connsiteX5" fmla="*/ 1319912 w 3575050"/>
              <a:gd name="connsiteY5" fmla="*/ 676656 h 676656"/>
              <a:gd name="connsiteX6" fmla="*/ 708025 w 3575050"/>
              <a:gd name="connsiteY6" fmla="*/ 676656 h 676656"/>
              <a:gd name="connsiteX7" fmla="*/ 0 w 3575050"/>
              <a:gd name="connsiteY7" fmla="*/ 676656 h 676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75050" h="676656">
                <a:moveTo>
                  <a:pt x="388238" y="0"/>
                </a:moveTo>
                <a:lnTo>
                  <a:pt x="708025" y="0"/>
                </a:lnTo>
                <a:lnTo>
                  <a:pt x="1708150" y="0"/>
                </a:lnTo>
                <a:lnTo>
                  <a:pt x="3575050" y="0"/>
                </a:lnTo>
                <a:lnTo>
                  <a:pt x="3575050" y="676656"/>
                </a:lnTo>
                <a:lnTo>
                  <a:pt x="1319912" y="676656"/>
                </a:lnTo>
                <a:lnTo>
                  <a:pt x="708025" y="676656"/>
                </a:lnTo>
                <a:lnTo>
                  <a:pt x="0" y="676656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 vert="horz" wrap="square" lIns="457081" tIns="0" rIns="0" bIns="0" rtlCol="0" anchor="ctr" anchorCtr="0">
            <a:noAutofit/>
          </a:bodyPr>
          <a:lstStyle>
            <a:lvl1pPr marL="342900" indent="-342900" algn="l" defTabSz="914400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Font typeface="Helvetica 25 UltraLight" pitchFamily="34" charset="0"/>
              <a:buChar char=" "/>
              <a:defRPr lang="en-US"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–"/>
              <a:defRPr lang="en-US" sz="2400" kern="1200" dirty="0" smtClean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lang="en-US" sz="2000" kern="1200" dirty="0" smtClean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–"/>
              <a:defRPr lang="en-US" sz="1800" kern="1200" dirty="0" smtClean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»"/>
              <a:defRPr lang="en-US" sz="1800" kern="1200" dirty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Clr>
                <a:schemeClr val="bg1"/>
              </a:buClr>
              <a:buNone/>
            </a:pPr>
            <a:endParaRPr lang="en-US" dirty="0"/>
          </a:p>
        </p:txBody>
      </p:sp>
      <p:sp>
        <p:nvSpPr>
          <p:cNvPr id="42" name="Picture Placeholder 31"/>
          <p:cNvSpPr txBox="1">
            <a:spLocks/>
          </p:cNvSpPr>
          <p:nvPr userDrawn="1"/>
        </p:nvSpPr>
        <p:spPr>
          <a:xfrm>
            <a:off x="-107950" y="6475629"/>
            <a:ext cx="6155870" cy="676656"/>
          </a:xfrm>
          <a:custGeom>
            <a:avLst/>
            <a:gdLst>
              <a:gd name="connsiteX0" fmla="*/ 0 w 6155870"/>
              <a:gd name="connsiteY0" fmla="*/ 0 h 676656"/>
              <a:gd name="connsiteX1" fmla="*/ 2070080 w 6155870"/>
              <a:gd name="connsiteY1" fmla="*/ 0 h 676656"/>
              <a:gd name="connsiteX2" fmla="*/ 2867025 w 6155870"/>
              <a:gd name="connsiteY2" fmla="*/ 0 h 676656"/>
              <a:gd name="connsiteX3" fmla="*/ 6155870 w 6155870"/>
              <a:gd name="connsiteY3" fmla="*/ 0 h 676656"/>
              <a:gd name="connsiteX4" fmla="*/ 5767632 w 6155870"/>
              <a:gd name="connsiteY4" fmla="*/ 676656 h 676656"/>
              <a:gd name="connsiteX5" fmla="*/ 2867025 w 6155870"/>
              <a:gd name="connsiteY5" fmla="*/ 676656 h 676656"/>
              <a:gd name="connsiteX6" fmla="*/ 1681842 w 6155870"/>
              <a:gd name="connsiteY6" fmla="*/ 676656 h 676656"/>
              <a:gd name="connsiteX7" fmla="*/ 0 w 6155870"/>
              <a:gd name="connsiteY7" fmla="*/ 676656 h 676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55870" h="676656">
                <a:moveTo>
                  <a:pt x="0" y="0"/>
                </a:moveTo>
                <a:lnTo>
                  <a:pt x="2070080" y="0"/>
                </a:lnTo>
                <a:lnTo>
                  <a:pt x="2867025" y="0"/>
                </a:lnTo>
                <a:lnTo>
                  <a:pt x="6155870" y="0"/>
                </a:lnTo>
                <a:lnTo>
                  <a:pt x="5767632" y="676656"/>
                </a:lnTo>
                <a:lnTo>
                  <a:pt x="2867025" y="676656"/>
                </a:lnTo>
                <a:lnTo>
                  <a:pt x="1681842" y="676656"/>
                </a:lnTo>
                <a:lnTo>
                  <a:pt x="0" y="676656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 vert="horz" wrap="square" lIns="0" tIns="0" rIns="0" bIns="0" rtlCol="0" anchor="ctr" anchorCtr="0">
            <a:noAutofit/>
          </a:bodyPr>
          <a:lstStyle>
            <a:lvl1pPr marL="342900" indent="-342900" algn="l" defTabSz="914400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Font typeface="Helvetica 25 UltraLight" pitchFamily="34" charset="0"/>
              <a:buChar char=" "/>
              <a:defRPr lang="en-US"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–"/>
              <a:defRPr lang="en-US" sz="2400" kern="1200" dirty="0" smtClean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lang="en-US" sz="2000" kern="1200" dirty="0" smtClean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–"/>
              <a:defRPr lang="en-US" sz="1800" kern="1200" dirty="0" smtClean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»"/>
              <a:defRPr lang="en-US" sz="1800" kern="1200" dirty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Clr>
                <a:schemeClr val="bg1"/>
              </a:buClr>
              <a:buFont typeface="Helvetica" panose="020B0604020202020204" pitchFamily="34" charset="0"/>
              <a:buChar char="​"/>
            </a:pPr>
            <a:endParaRPr lang="en-US" dirty="0"/>
          </a:p>
        </p:txBody>
      </p:sp>
      <p:pic>
        <p:nvPicPr>
          <p:cNvPr id="43" name="Picture 2" descr="M:\Creative Services\PRESENTATIONS\14PPT Template Redesign\NBA Template_Comps\images\bluebar.png"/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2228" y="4969388"/>
            <a:ext cx="12407900" cy="1392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125406" y="4969387"/>
            <a:ext cx="7379208" cy="1392937"/>
          </a:xfrm>
          <a:prstGeom prst="rect">
            <a:avLst/>
          </a:prstGeom>
        </p:spPr>
        <p:txBody>
          <a:bodyPr lIns="0" tIns="0" rIns="274248" bIns="0" anchor="ctr" anchorCtr="0">
            <a:noAutofit/>
          </a:bodyPr>
          <a:lstStyle>
            <a:lvl1pPr marL="457081" indent="-457081" algn="r">
              <a:buFont typeface="Helvetica" panose="020B0604020202020204" pitchFamily="34" charset="0"/>
              <a:buChar char="​"/>
              <a:defRPr lang="en-US" sz="3200" b="1" kern="1200" baseline="0" dirty="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  <a:lvl2pPr marL="457081" indent="0" algn="r">
              <a:buFontTx/>
              <a:buNone/>
              <a:defRPr lang="en-US" sz="2000" kern="1200" baseline="0" dirty="0" smtClean="0">
                <a:solidFill>
                  <a:schemeClr val="accent2">
                    <a:lumMod val="40000"/>
                    <a:lumOff val="60000"/>
                  </a:schemeClr>
                </a:solidFill>
                <a:latin typeface="+mn-lt"/>
                <a:ea typeface="+mn-ea"/>
                <a:cs typeface="+mn-cs"/>
              </a:defRPr>
            </a:lvl2pPr>
          </a:lstStyle>
          <a:p>
            <a:pPr lvl="0"/>
            <a:r>
              <a:rPr lang="en-US" dirty="0"/>
              <a:t>Presenter Name</a:t>
            </a:r>
          </a:p>
          <a:p>
            <a:pPr lvl="1"/>
            <a:r>
              <a:rPr lang="en-US" dirty="0"/>
              <a:t>Title,</a:t>
            </a:r>
          </a:p>
          <a:p>
            <a:pPr lvl="1"/>
            <a:r>
              <a:rPr lang="en-US" dirty="0"/>
              <a:t>Department Name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2100" y="909634"/>
            <a:ext cx="1433716" cy="3249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19178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012" y="228599"/>
            <a:ext cx="11736388" cy="940693"/>
          </a:xfrm>
          <a:prstGeom prst="rect">
            <a:avLst/>
          </a:prstGeom>
        </p:spPr>
        <p:txBody>
          <a:bodyPr lIns="182880" tIns="27432" bIns="27432" anchor="b" anchorCtr="0">
            <a:noAutofit/>
          </a:bodyPr>
          <a:lstStyle>
            <a:lvl1pPr>
              <a:lnSpc>
                <a:spcPct val="85000"/>
              </a:lnSpc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227012" y="1189038"/>
            <a:ext cx="11736388" cy="639762"/>
          </a:xfrm>
          <a:prstGeom prst="rect">
            <a:avLst/>
          </a:prstGeom>
        </p:spPr>
        <p:txBody>
          <a:bodyPr lIns="182880" anchor="t" anchorCtr="0">
            <a:noAutofit/>
          </a:bodyPr>
          <a:lstStyle>
            <a:lvl1pPr marL="0" indent="0">
              <a:buNone/>
              <a:defRPr sz="2600" b="0" cap="none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7012" y="1905000"/>
            <a:ext cx="11736388" cy="2438400"/>
          </a:xfrm>
          <a:prstGeom prst="rect">
            <a:avLst/>
          </a:prstGeom>
        </p:spPr>
        <p:txBody>
          <a:bodyPr lIns="182880">
            <a:noAutofit/>
          </a:bodyPr>
          <a:lstStyle>
            <a:lvl1pPr>
              <a:lnSpc>
                <a:spcPct val="90000"/>
              </a:lnSpc>
              <a:spcBef>
                <a:spcPts val="1200"/>
              </a:spcBef>
              <a:defRPr sz="2600"/>
            </a:lvl1pPr>
            <a:lvl2pPr>
              <a:lnSpc>
                <a:spcPct val="90000"/>
              </a:lnSpc>
              <a:spcBef>
                <a:spcPts val="1200"/>
              </a:spcBef>
              <a:defRPr sz="2200"/>
            </a:lvl2pPr>
            <a:lvl3pPr>
              <a:lnSpc>
                <a:spcPct val="90000"/>
              </a:lnSpc>
              <a:spcBef>
                <a:spcPts val="1200"/>
              </a:spcBef>
              <a:defRPr sz="1800"/>
            </a:lvl3pPr>
            <a:lvl4pPr>
              <a:lnSpc>
                <a:spcPct val="90000"/>
              </a:lnSpc>
              <a:spcBef>
                <a:spcPts val="1200"/>
              </a:spcBef>
              <a:defRPr sz="1400"/>
            </a:lvl4pPr>
            <a:lvl5pPr>
              <a:lnSpc>
                <a:spcPct val="90000"/>
              </a:lnSpc>
              <a:spcBef>
                <a:spcPts val="1200"/>
              </a:spcBef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23"/>
          </p:nvPr>
        </p:nvSpPr>
        <p:spPr>
          <a:xfrm>
            <a:off x="4762500" y="4480588"/>
            <a:ext cx="7577947" cy="2478024"/>
          </a:xfrm>
          <a:custGeom>
            <a:avLst/>
            <a:gdLst>
              <a:gd name="connsiteX0" fmla="*/ 1428742 w 7577947"/>
              <a:gd name="connsiteY0" fmla="*/ 0 h 2478024"/>
              <a:gd name="connsiteX1" fmla="*/ 2476500 w 7577947"/>
              <a:gd name="connsiteY1" fmla="*/ 0 h 2478024"/>
              <a:gd name="connsiteX2" fmla="*/ 4657725 w 7577947"/>
              <a:gd name="connsiteY2" fmla="*/ 0 h 2478024"/>
              <a:gd name="connsiteX3" fmla="*/ 7577947 w 7577947"/>
              <a:gd name="connsiteY3" fmla="*/ 0 h 2478024"/>
              <a:gd name="connsiteX4" fmla="*/ 7577947 w 7577947"/>
              <a:gd name="connsiteY4" fmla="*/ 2478024 h 2478024"/>
              <a:gd name="connsiteX5" fmla="*/ 2476500 w 7577947"/>
              <a:gd name="connsiteY5" fmla="*/ 2478024 h 2478024"/>
              <a:gd name="connsiteX6" fmla="*/ 2476500 w 7577947"/>
              <a:gd name="connsiteY6" fmla="*/ 2476500 h 2478024"/>
              <a:gd name="connsiteX7" fmla="*/ 0 w 7577947"/>
              <a:gd name="connsiteY7" fmla="*/ 2476500 h 2478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577947" h="2478024">
                <a:moveTo>
                  <a:pt x="1428742" y="0"/>
                </a:moveTo>
                <a:lnTo>
                  <a:pt x="2476500" y="0"/>
                </a:lnTo>
                <a:lnTo>
                  <a:pt x="4657725" y="0"/>
                </a:lnTo>
                <a:lnTo>
                  <a:pt x="7577947" y="0"/>
                </a:lnTo>
                <a:lnTo>
                  <a:pt x="7577947" y="2478024"/>
                </a:lnTo>
                <a:lnTo>
                  <a:pt x="2476500" y="2478024"/>
                </a:lnTo>
                <a:lnTo>
                  <a:pt x="2476500" y="2476500"/>
                </a:lnTo>
                <a:lnTo>
                  <a:pt x="0" y="247650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</p:spPr>
        <p:txBody>
          <a:bodyPr vert="horz" lIns="1920240" tIns="45720" rIns="91440" bIns="45720" rtlCol="0" anchor="ctr" anchorCtr="0">
            <a:noAutofit/>
          </a:bodyPr>
          <a:lstStyle>
            <a:lvl1pPr marL="342900" indent="-342900">
              <a:buClr>
                <a:schemeClr val="bg1"/>
              </a:buClr>
              <a:buFont typeface="Helvetica 25 UltraLight" pitchFamily="34" charset="0"/>
              <a:buChar char=" "/>
              <a:defRPr lang="en-US" sz="2000">
                <a:solidFill>
                  <a:schemeClr val="bg1"/>
                </a:solidFill>
                <a:latin typeface="Helvetica" panose="020B0604020202020204" pitchFamily="34" charset="0"/>
              </a:defRPr>
            </a:lvl1pPr>
          </a:lstStyle>
          <a:p>
            <a:pPr marL="0" lvl="0" indent="0" algn="ctr">
              <a:buFont typeface="Helvetica" panose="020B0604020202020204" pitchFamily="34" charset="0"/>
              <a:buChar char="​"/>
            </a:pPr>
            <a:r>
              <a:rPr lang="en-US"/>
              <a:t>Click icon to add picture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29"/>
          </p:nvPr>
        </p:nvSpPr>
        <p:spPr>
          <a:xfrm>
            <a:off x="-104776" y="4480588"/>
            <a:ext cx="6019800" cy="2478024"/>
          </a:xfrm>
          <a:custGeom>
            <a:avLst/>
            <a:gdLst>
              <a:gd name="connsiteX0" fmla="*/ 0 w 6019800"/>
              <a:gd name="connsiteY0" fmla="*/ 0 h 2478024"/>
              <a:gd name="connsiteX1" fmla="*/ 2790817 w 6019800"/>
              <a:gd name="connsiteY1" fmla="*/ 0 h 2478024"/>
              <a:gd name="connsiteX2" fmla="*/ 3990975 w 6019800"/>
              <a:gd name="connsiteY2" fmla="*/ 0 h 2478024"/>
              <a:gd name="connsiteX3" fmla="*/ 6019800 w 6019800"/>
              <a:gd name="connsiteY3" fmla="*/ 0 h 2478024"/>
              <a:gd name="connsiteX4" fmla="*/ 4591058 w 6019800"/>
              <a:gd name="connsiteY4" fmla="*/ 2476500 h 2478024"/>
              <a:gd name="connsiteX5" fmla="*/ 3990975 w 6019800"/>
              <a:gd name="connsiteY5" fmla="*/ 2476500 h 2478024"/>
              <a:gd name="connsiteX6" fmla="*/ 3990975 w 6019800"/>
              <a:gd name="connsiteY6" fmla="*/ 2478024 h 2478024"/>
              <a:gd name="connsiteX7" fmla="*/ 0 w 6019800"/>
              <a:gd name="connsiteY7" fmla="*/ 2478024 h 2478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19800" h="2478024">
                <a:moveTo>
                  <a:pt x="0" y="0"/>
                </a:moveTo>
                <a:lnTo>
                  <a:pt x="2790817" y="0"/>
                </a:lnTo>
                <a:lnTo>
                  <a:pt x="3990975" y="0"/>
                </a:lnTo>
                <a:lnTo>
                  <a:pt x="6019800" y="0"/>
                </a:lnTo>
                <a:lnTo>
                  <a:pt x="4591058" y="2476500"/>
                </a:lnTo>
                <a:lnTo>
                  <a:pt x="3990975" y="2476500"/>
                </a:lnTo>
                <a:lnTo>
                  <a:pt x="3990975" y="2478024"/>
                </a:lnTo>
                <a:lnTo>
                  <a:pt x="0" y="2478024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</p:spPr>
        <p:txBody>
          <a:bodyPr vert="horz" lIns="1005840" tIns="45720" rIns="0" bIns="45720" rtlCol="0" anchor="ctr" anchorCtr="0">
            <a:noAutofit/>
          </a:bodyPr>
          <a:lstStyle>
            <a:lvl1pPr marL="342900" indent="-342900">
              <a:buClr>
                <a:schemeClr val="bg1"/>
              </a:buClr>
              <a:buFont typeface="Helvetica 25 UltraLight" pitchFamily="34" charset="0"/>
              <a:buChar char=" "/>
              <a:defRPr lang="en-US" sz="2000" dirty="0">
                <a:solidFill>
                  <a:schemeClr val="bg1"/>
                </a:solidFill>
                <a:latin typeface="Helvetica" panose="020B0604020202020204" pitchFamily="34" charset="0"/>
              </a:defRPr>
            </a:lvl1pPr>
          </a:lstStyle>
          <a:p>
            <a:pPr marL="0" lvl="0" indent="0" algn="ctr">
              <a:buFont typeface="Helvetica" panose="020B0604020202020204" pitchFamily="34" charset="0"/>
              <a:buChar char="​"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23162CA8-8998-4CA4-A9BA-23D1B2AE93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49095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ld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228" y="-22860"/>
            <a:ext cx="12273280" cy="690372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9040" y="1264534"/>
            <a:ext cx="1909132" cy="4327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4062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012" y="228599"/>
            <a:ext cx="11734800" cy="940693"/>
          </a:xfrm>
          <a:prstGeom prst="rect">
            <a:avLst/>
          </a:prstGeom>
        </p:spPr>
        <p:txBody>
          <a:bodyPr lIns="182880" tIns="27432" rIns="182880" bIns="27432" anchor="b" anchorCtr="0">
            <a:noAutofit/>
          </a:bodyPr>
          <a:lstStyle>
            <a:lvl1pPr>
              <a:lnSpc>
                <a:spcPct val="85000"/>
              </a:lnSpc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7012" y="1905000"/>
            <a:ext cx="11734800" cy="4572000"/>
          </a:xfrm>
          <a:prstGeom prst="rect">
            <a:avLst/>
          </a:prstGeom>
        </p:spPr>
        <p:txBody>
          <a:bodyPr lIns="182880" rIns="182880">
            <a:noAutofit/>
          </a:bodyPr>
          <a:lstStyle>
            <a:lvl1pPr>
              <a:lnSpc>
                <a:spcPct val="90000"/>
              </a:lnSpc>
              <a:spcBef>
                <a:spcPts val="1200"/>
              </a:spcBef>
              <a:defRPr sz="3200"/>
            </a:lvl1pPr>
            <a:lvl2pPr>
              <a:lnSpc>
                <a:spcPct val="90000"/>
              </a:lnSpc>
              <a:spcBef>
                <a:spcPts val="1200"/>
              </a:spcBef>
              <a:defRPr sz="2800"/>
            </a:lvl2pPr>
            <a:lvl3pPr>
              <a:lnSpc>
                <a:spcPct val="90000"/>
              </a:lnSpc>
              <a:spcBef>
                <a:spcPts val="1200"/>
              </a:spcBef>
              <a:defRPr sz="2400"/>
            </a:lvl3pPr>
            <a:lvl4pPr>
              <a:lnSpc>
                <a:spcPct val="90000"/>
              </a:lnSpc>
              <a:spcBef>
                <a:spcPts val="1200"/>
              </a:spcBef>
              <a:defRPr sz="2000"/>
            </a:lvl4pPr>
            <a:lvl5pPr>
              <a:lnSpc>
                <a:spcPct val="90000"/>
              </a:lnSpc>
              <a:spcBef>
                <a:spcPts val="1200"/>
              </a:spcBef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227012" y="1189038"/>
            <a:ext cx="11734800" cy="639762"/>
          </a:xfrm>
          <a:prstGeom prst="rect">
            <a:avLst/>
          </a:prstGeom>
        </p:spPr>
        <p:txBody>
          <a:bodyPr lIns="182880" rIns="182880" anchor="t" anchorCtr="0">
            <a:noAutofit/>
          </a:bodyPr>
          <a:lstStyle>
            <a:lvl1pPr marL="0" indent="0">
              <a:buNone/>
              <a:defRPr sz="2600" b="0" cap="none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23162CA8-8998-4CA4-A9BA-23D1B2AE93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6763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012" y="228599"/>
            <a:ext cx="11734800" cy="940693"/>
          </a:xfrm>
          <a:prstGeom prst="rect">
            <a:avLst/>
          </a:prstGeom>
        </p:spPr>
        <p:txBody>
          <a:bodyPr lIns="182880" tIns="27432" bIns="27432" anchor="b" anchorCtr="0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3600" b="1" kern="120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7012" y="1905000"/>
            <a:ext cx="5767388" cy="4572000"/>
          </a:xfrm>
          <a:prstGeom prst="rect">
            <a:avLst/>
          </a:prstGeom>
        </p:spPr>
        <p:txBody>
          <a:bodyPr lIns="182880">
            <a:noAutofit/>
          </a:bodyPr>
          <a:lstStyle>
            <a:lvl1pPr>
              <a:lnSpc>
                <a:spcPct val="90000"/>
              </a:lnSpc>
              <a:defRPr sz="3200"/>
            </a:lvl1pPr>
            <a:lvl2pPr>
              <a:lnSpc>
                <a:spcPct val="90000"/>
              </a:lnSpc>
              <a:defRPr sz="2800"/>
            </a:lvl2pPr>
            <a:lvl3pPr>
              <a:lnSpc>
                <a:spcPct val="90000"/>
              </a:lnSpc>
              <a:defRPr sz="2400"/>
            </a:lvl3pPr>
            <a:lvl4pPr>
              <a:lnSpc>
                <a:spcPct val="90000"/>
              </a:lnSpc>
              <a:defRPr sz="2000"/>
            </a:lvl4pPr>
            <a:lvl5pPr>
              <a:lnSpc>
                <a:spcPct val="90000"/>
              </a:lnSpc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227012" y="1189038"/>
            <a:ext cx="11734800" cy="639762"/>
          </a:xfrm>
          <a:prstGeom prst="rect">
            <a:avLst/>
          </a:prstGeom>
        </p:spPr>
        <p:txBody>
          <a:bodyPr lIns="182880" anchor="t" anchorCtr="0">
            <a:noAutofit/>
          </a:bodyPr>
          <a:lstStyle>
            <a:lvl1pPr marL="0" indent="0">
              <a:buNone/>
              <a:defRPr lang="en-US" sz="2600" b="0" kern="1200" cap="none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4"/>
          </p:nvPr>
        </p:nvSpPr>
        <p:spPr>
          <a:xfrm>
            <a:off x="6194424" y="1905000"/>
            <a:ext cx="5767388" cy="4572000"/>
          </a:xfrm>
          <a:prstGeom prst="rect">
            <a:avLst/>
          </a:prstGeom>
        </p:spPr>
        <p:txBody>
          <a:bodyPr lIns="182880">
            <a:noAutofit/>
          </a:bodyPr>
          <a:lstStyle>
            <a:lvl1pPr>
              <a:lnSpc>
                <a:spcPct val="90000"/>
              </a:lnSpc>
              <a:defRPr sz="3200"/>
            </a:lvl1pPr>
            <a:lvl2pPr>
              <a:lnSpc>
                <a:spcPct val="90000"/>
              </a:lnSpc>
              <a:defRPr sz="2800"/>
            </a:lvl2pPr>
            <a:lvl3pPr>
              <a:lnSpc>
                <a:spcPct val="90000"/>
              </a:lnSpc>
              <a:defRPr sz="2400"/>
            </a:lvl3pPr>
            <a:lvl4pPr>
              <a:lnSpc>
                <a:spcPct val="90000"/>
              </a:lnSpc>
              <a:defRPr sz="2000"/>
            </a:lvl4pPr>
            <a:lvl5pPr>
              <a:lnSpc>
                <a:spcPct val="90000"/>
              </a:lnSpc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3162CA8-8998-4CA4-A9BA-23D1B2AE93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455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012" y="228599"/>
            <a:ext cx="11734800" cy="940693"/>
          </a:xfrm>
          <a:prstGeom prst="rect">
            <a:avLst/>
          </a:prstGeom>
        </p:spPr>
        <p:txBody>
          <a:bodyPr lIns="182880" tIns="27432" bIns="27432" anchor="b" anchorCtr="0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3600" b="1" kern="120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227012" y="1189038"/>
            <a:ext cx="11734800" cy="639762"/>
          </a:xfrm>
          <a:prstGeom prst="rect">
            <a:avLst/>
          </a:prstGeom>
        </p:spPr>
        <p:txBody>
          <a:bodyPr lIns="182880" anchor="t" anchorCtr="0">
            <a:noAutofit/>
          </a:bodyPr>
          <a:lstStyle>
            <a:lvl1pPr marL="0" indent="0">
              <a:buNone/>
              <a:defRPr lang="en-US" sz="2600" b="0" kern="1200" cap="none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23162CA8-8998-4CA4-A9BA-23D1B2AE93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8156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012" y="228599"/>
            <a:ext cx="11734800" cy="940693"/>
          </a:xfrm>
          <a:prstGeom prst="rect">
            <a:avLst/>
          </a:prstGeom>
        </p:spPr>
        <p:txBody>
          <a:bodyPr lIns="182880" tIns="27432" bIns="27432" anchor="b" anchorCtr="0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3600" b="1" kern="120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162CA8-8998-4CA4-A9BA-23D1B2AE93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0036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012" y="228599"/>
            <a:ext cx="11734800" cy="940693"/>
          </a:xfrm>
          <a:prstGeom prst="rect">
            <a:avLst/>
          </a:prstGeom>
        </p:spPr>
        <p:txBody>
          <a:bodyPr lIns="274320" tIns="27432" bIns="27432" anchor="b" anchorCtr="0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3600" b="1" kern="120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-685801" y="1940452"/>
            <a:ext cx="12661900" cy="704388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9558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452 w 10000"/>
              <a:gd name="connsiteY1" fmla="*/ 0 h 10000"/>
              <a:gd name="connsiteX2" fmla="*/ 10000 w 10000"/>
              <a:gd name="connsiteY2" fmla="*/ 0 h 10000"/>
              <a:gd name="connsiteX3" fmla="*/ 9558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452 w 10000"/>
              <a:gd name="connsiteY1" fmla="*/ 0 h 10000"/>
              <a:gd name="connsiteX2" fmla="*/ 10000 w 10000"/>
              <a:gd name="connsiteY2" fmla="*/ 0 h 10000"/>
              <a:gd name="connsiteX3" fmla="*/ 9614 w 10000"/>
              <a:gd name="connsiteY3" fmla="*/ 10000 h 10000"/>
              <a:gd name="connsiteX4" fmla="*/ 0 w 10000"/>
              <a:gd name="connsiteY4" fmla="*/ 10000 h 10000"/>
              <a:gd name="connsiteX0" fmla="*/ 0 w 11322"/>
              <a:gd name="connsiteY0" fmla="*/ 10000 h 10000"/>
              <a:gd name="connsiteX1" fmla="*/ 452 w 11322"/>
              <a:gd name="connsiteY1" fmla="*/ 0 h 10000"/>
              <a:gd name="connsiteX2" fmla="*/ 10000 w 11322"/>
              <a:gd name="connsiteY2" fmla="*/ 0 h 10000"/>
              <a:gd name="connsiteX3" fmla="*/ 9614 w 11322"/>
              <a:gd name="connsiteY3" fmla="*/ 10000 h 10000"/>
              <a:gd name="connsiteX4" fmla="*/ 0 w 11322"/>
              <a:gd name="connsiteY4" fmla="*/ 10000 h 10000"/>
              <a:gd name="connsiteX0" fmla="*/ 0 w 11263"/>
              <a:gd name="connsiteY0" fmla="*/ 10000 h 10000"/>
              <a:gd name="connsiteX1" fmla="*/ 452 w 11263"/>
              <a:gd name="connsiteY1" fmla="*/ 0 h 10000"/>
              <a:gd name="connsiteX2" fmla="*/ 10000 w 11263"/>
              <a:gd name="connsiteY2" fmla="*/ 0 h 10000"/>
              <a:gd name="connsiteX3" fmla="*/ 9614 w 11263"/>
              <a:gd name="connsiteY3" fmla="*/ 10000 h 10000"/>
              <a:gd name="connsiteX4" fmla="*/ 0 w 11263"/>
              <a:gd name="connsiteY4" fmla="*/ 10000 h 10000"/>
              <a:gd name="connsiteX0" fmla="*/ 0 w 10626"/>
              <a:gd name="connsiteY0" fmla="*/ 10000 h 10000"/>
              <a:gd name="connsiteX1" fmla="*/ 452 w 10626"/>
              <a:gd name="connsiteY1" fmla="*/ 0 h 10000"/>
              <a:gd name="connsiteX2" fmla="*/ 10000 w 10626"/>
              <a:gd name="connsiteY2" fmla="*/ 0 h 10000"/>
              <a:gd name="connsiteX3" fmla="*/ 9614 w 10626"/>
              <a:gd name="connsiteY3" fmla="*/ 10000 h 10000"/>
              <a:gd name="connsiteX4" fmla="*/ 0 w 10626"/>
              <a:gd name="connsiteY4" fmla="*/ 10000 h 10000"/>
              <a:gd name="connsiteX0" fmla="*/ 0 w 11322"/>
              <a:gd name="connsiteY0" fmla="*/ 10000 h 10000"/>
              <a:gd name="connsiteX1" fmla="*/ 452 w 11322"/>
              <a:gd name="connsiteY1" fmla="*/ 0 h 10000"/>
              <a:gd name="connsiteX2" fmla="*/ 10000 w 11322"/>
              <a:gd name="connsiteY2" fmla="*/ 0 h 10000"/>
              <a:gd name="connsiteX3" fmla="*/ 9614 w 11322"/>
              <a:gd name="connsiteY3" fmla="*/ 10000 h 10000"/>
              <a:gd name="connsiteX4" fmla="*/ 0 w 11322"/>
              <a:gd name="connsiteY4" fmla="*/ 10000 h 10000"/>
              <a:gd name="connsiteX0" fmla="*/ 0 w 10417"/>
              <a:gd name="connsiteY0" fmla="*/ 10000 h 10000"/>
              <a:gd name="connsiteX1" fmla="*/ 452 w 10417"/>
              <a:gd name="connsiteY1" fmla="*/ 0 h 10000"/>
              <a:gd name="connsiteX2" fmla="*/ 10000 w 10417"/>
              <a:gd name="connsiteY2" fmla="*/ 0 h 10000"/>
              <a:gd name="connsiteX3" fmla="*/ 9614 w 10417"/>
              <a:gd name="connsiteY3" fmla="*/ 10000 h 10000"/>
              <a:gd name="connsiteX4" fmla="*/ 0 w 10417"/>
              <a:gd name="connsiteY4" fmla="*/ 10000 h 10000"/>
              <a:gd name="connsiteX0" fmla="*/ 0 w 10000"/>
              <a:gd name="connsiteY0" fmla="*/ 10000 h 10000"/>
              <a:gd name="connsiteX1" fmla="*/ 452 w 10000"/>
              <a:gd name="connsiteY1" fmla="*/ 0 h 10000"/>
              <a:gd name="connsiteX2" fmla="*/ 10000 w 10000"/>
              <a:gd name="connsiteY2" fmla="*/ 0 h 10000"/>
              <a:gd name="connsiteX3" fmla="*/ 9614 w 10000"/>
              <a:gd name="connsiteY3" fmla="*/ 10000 h 10000"/>
              <a:gd name="connsiteX4" fmla="*/ 0 w 10000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cubicBezTo>
                  <a:pt x="151" y="6667"/>
                  <a:pt x="301" y="3333"/>
                  <a:pt x="452" y="0"/>
                </a:cubicBezTo>
                <a:lnTo>
                  <a:pt x="10000" y="0"/>
                </a:lnTo>
                <a:lnTo>
                  <a:pt x="9614" y="10000"/>
                </a:lnTo>
                <a:lnTo>
                  <a:pt x="0" y="10000"/>
                </a:lnTo>
                <a:close/>
              </a:path>
            </a:pathLst>
          </a:custGeom>
          <a:gradFill>
            <a:gsLst>
              <a:gs pos="0">
                <a:schemeClr val="accent2">
                  <a:lumMod val="75000"/>
                  <a:alpha val="76000"/>
                </a:schemeClr>
              </a:gs>
              <a:gs pos="99000">
                <a:schemeClr val="accent2">
                  <a:alpha val="87000"/>
                </a:schemeClr>
              </a:gs>
            </a:gsLst>
            <a:lin ang="16200000" scaled="0"/>
          </a:gradFill>
        </p:spPr>
        <p:txBody>
          <a:bodyPr wrap="square" lIns="1188720" rtlCol="0" anchor="ctr">
            <a:noAutofit/>
          </a:bodyPr>
          <a:lstStyle>
            <a:lvl1pPr marL="342900" indent="-342900">
              <a:buNone/>
              <a:defRPr lang="en-US" sz="2400" b="1" dirty="0">
                <a:solidFill>
                  <a:schemeClr val="bg1"/>
                </a:solidFill>
              </a:defRPr>
            </a:lvl1pPr>
          </a:lstStyle>
          <a:p>
            <a:pPr marL="0" lvl="0" indent="0"/>
            <a:r>
              <a:rPr lang="en-US" dirty="0"/>
              <a:t>Agenda Item One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-685800" y="2821385"/>
            <a:ext cx="12053888" cy="704388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9558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452 w 10000"/>
              <a:gd name="connsiteY1" fmla="*/ 0 h 10000"/>
              <a:gd name="connsiteX2" fmla="*/ 10000 w 10000"/>
              <a:gd name="connsiteY2" fmla="*/ 0 h 10000"/>
              <a:gd name="connsiteX3" fmla="*/ 9558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452 w 10000"/>
              <a:gd name="connsiteY1" fmla="*/ 0 h 10000"/>
              <a:gd name="connsiteX2" fmla="*/ 10000 w 10000"/>
              <a:gd name="connsiteY2" fmla="*/ 0 h 10000"/>
              <a:gd name="connsiteX3" fmla="*/ 9541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452 w 10000"/>
              <a:gd name="connsiteY1" fmla="*/ 0 h 10000"/>
              <a:gd name="connsiteX2" fmla="*/ 10000 w 10000"/>
              <a:gd name="connsiteY2" fmla="*/ 0 h 10000"/>
              <a:gd name="connsiteX3" fmla="*/ 9592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452 w 10000"/>
              <a:gd name="connsiteY1" fmla="*/ 0 h 10000"/>
              <a:gd name="connsiteX2" fmla="*/ 10000 w 10000"/>
              <a:gd name="connsiteY2" fmla="*/ 0 h 10000"/>
              <a:gd name="connsiteX3" fmla="*/ 9592 w 10000"/>
              <a:gd name="connsiteY3" fmla="*/ 10000 h 10000"/>
              <a:gd name="connsiteX4" fmla="*/ 0 w 10000"/>
              <a:gd name="connsiteY4" fmla="*/ 10000 h 10000"/>
              <a:gd name="connsiteX0" fmla="*/ 0 w 11251"/>
              <a:gd name="connsiteY0" fmla="*/ 10000 h 10000"/>
              <a:gd name="connsiteX1" fmla="*/ 452 w 11251"/>
              <a:gd name="connsiteY1" fmla="*/ 0 h 10000"/>
              <a:gd name="connsiteX2" fmla="*/ 10000 w 11251"/>
              <a:gd name="connsiteY2" fmla="*/ 0 h 10000"/>
              <a:gd name="connsiteX3" fmla="*/ 9592 w 11251"/>
              <a:gd name="connsiteY3" fmla="*/ 10000 h 10000"/>
              <a:gd name="connsiteX4" fmla="*/ 0 w 11251"/>
              <a:gd name="connsiteY4" fmla="*/ 10000 h 10000"/>
              <a:gd name="connsiteX0" fmla="*/ 0 w 10622"/>
              <a:gd name="connsiteY0" fmla="*/ 10000 h 10000"/>
              <a:gd name="connsiteX1" fmla="*/ 452 w 10622"/>
              <a:gd name="connsiteY1" fmla="*/ 0 h 10000"/>
              <a:gd name="connsiteX2" fmla="*/ 10000 w 10622"/>
              <a:gd name="connsiteY2" fmla="*/ 0 h 10000"/>
              <a:gd name="connsiteX3" fmla="*/ 9592 w 10622"/>
              <a:gd name="connsiteY3" fmla="*/ 10000 h 10000"/>
              <a:gd name="connsiteX4" fmla="*/ 0 w 10622"/>
              <a:gd name="connsiteY4" fmla="*/ 10000 h 10000"/>
              <a:gd name="connsiteX0" fmla="*/ 0 w 11313"/>
              <a:gd name="connsiteY0" fmla="*/ 10000 h 10000"/>
              <a:gd name="connsiteX1" fmla="*/ 452 w 11313"/>
              <a:gd name="connsiteY1" fmla="*/ 0 h 10000"/>
              <a:gd name="connsiteX2" fmla="*/ 10000 w 11313"/>
              <a:gd name="connsiteY2" fmla="*/ 0 h 10000"/>
              <a:gd name="connsiteX3" fmla="*/ 9592 w 11313"/>
              <a:gd name="connsiteY3" fmla="*/ 10000 h 10000"/>
              <a:gd name="connsiteX4" fmla="*/ 0 w 11313"/>
              <a:gd name="connsiteY4" fmla="*/ 10000 h 10000"/>
              <a:gd name="connsiteX0" fmla="*/ 0 w 10399"/>
              <a:gd name="connsiteY0" fmla="*/ 10000 h 10000"/>
              <a:gd name="connsiteX1" fmla="*/ 452 w 10399"/>
              <a:gd name="connsiteY1" fmla="*/ 0 h 10000"/>
              <a:gd name="connsiteX2" fmla="*/ 10000 w 10399"/>
              <a:gd name="connsiteY2" fmla="*/ 0 h 10000"/>
              <a:gd name="connsiteX3" fmla="*/ 9592 w 10399"/>
              <a:gd name="connsiteY3" fmla="*/ 10000 h 10000"/>
              <a:gd name="connsiteX4" fmla="*/ 0 w 10399"/>
              <a:gd name="connsiteY4" fmla="*/ 10000 h 10000"/>
              <a:gd name="connsiteX0" fmla="*/ 0 w 10000"/>
              <a:gd name="connsiteY0" fmla="*/ 10000 h 10000"/>
              <a:gd name="connsiteX1" fmla="*/ 452 w 10000"/>
              <a:gd name="connsiteY1" fmla="*/ 0 h 10000"/>
              <a:gd name="connsiteX2" fmla="*/ 10000 w 10000"/>
              <a:gd name="connsiteY2" fmla="*/ 0 h 10000"/>
              <a:gd name="connsiteX3" fmla="*/ 9592 w 10000"/>
              <a:gd name="connsiteY3" fmla="*/ 10000 h 10000"/>
              <a:gd name="connsiteX4" fmla="*/ 0 w 10000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cubicBezTo>
                  <a:pt x="151" y="6667"/>
                  <a:pt x="301" y="3333"/>
                  <a:pt x="452" y="0"/>
                </a:cubicBezTo>
                <a:lnTo>
                  <a:pt x="10000" y="0"/>
                </a:lnTo>
                <a:lnTo>
                  <a:pt x="9592" y="10000"/>
                </a:lnTo>
                <a:lnTo>
                  <a:pt x="0" y="10000"/>
                </a:lnTo>
                <a:close/>
              </a:path>
            </a:pathLst>
          </a:custGeom>
          <a:gradFill>
            <a:gsLst>
              <a:gs pos="0">
                <a:schemeClr val="accent2">
                  <a:lumMod val="75000"/>
                  <a:alpha val="76000"/>
                </a:schemeClr>
              </a:gs>
              <a:gs pos="99000">
                <a:schemeClr val="accent2">
                  <a:alpha val="87000"/>
                </a:schemeClr>
              </a:gs>
            </a:gsLst>
            <a:lin ang="16200000" scaled="0"/>
          </a:gradFill>
        </p:spPr>
        <p:txBody>
          <a:bodyPr wrap="square" lIns="1188720" rtlCol="0" anchor="ctr">
            <a:noAutofit/>
          </a:bodyPr>
          <a:lstStyle>
            <a:lvl1pPr marL="342900" indent="-342900">
              <a:buNone/>
              <a:defRPr lang="en-US" sz="2400" b="1" dirty="0">
                <a:solidFill>
                  <a:schemeClr val="bg1"/>
                </a:solidFill>
              </a:defRPr>
            </a:lvl1pPr>
          </a:lstStyle>
          <a:p>
            <a:pPr marL="0" lvl="0" indent="0"/>
            <a:r>
              <a:rPr lang="en-US" dirty="0"/>
              <a:t>Agenda Item Two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-685800" y="3702318"/>
            <a:ext cx="11457578" cy="704388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9558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452 w 10000"/>
              <a:gd name="connsiteY1" fmla="*/ 0 h 10000"/>
              <a:gd name="connsiteX2" fmla="*/ 10000 w 10000"/>
              <a:gd name="connsiteY2" fmla="*/ 0 h 10000"/>
              <a:gd name="connsiteX3" fmla="*/ 9558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452 w 10000"/>
              <a:gd name="connsiteY1" fmla="*/ 0 h 10000"/>
              <a:gd name="connsiteX2" fmla="*/ 10000 w 10000"/>
              <a:gd name="connsiteY2" fmla="*/ 0 h 10000"/>
              <a:gd name="connsiteX3" fmla="*/ 9531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452 w 10000"/>
              <a:gd name="connsiteY1" fmla="*/ 0 h 10000"/>
              <a:gd name="connsiteX2" fmla="*/ 10000 w 10000"/>
              <a:gd name="connsiteY2" fmla="*/ 0 h 10000"/>
              <a:gd name="connsiteX3" fmla="*/ 9564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452 w 10000"/>
              <a:gd name="connsiteY1" fmla="*/ 0 h 10000"/>
              <a:gd name="connsiteX2" fmla="*/ 10000 w 10000"/>
              <a:gd name="connsiteY2" fmla="*/ 0 h 10000"/>
              <a:gd name="connsiteX3" fmla="*/ 9564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452 w 10000"/>
              <a:gd name="connsiteY1" fmla="*/ 0 h 10000"/>
              <a:gd name="connsiteX2" fmla="*/ 10000 w 10000"/>
              <a:gd name="connsiteY2" fmla="*/ 0 h 10000"/>
              <a:gd name="connsiteX3" fmla="*/ 9564 w 10000"/>
              <a:gd name="connsiteY3" fmla="*/ 10000 h 10000"/>
              <a:gd name="connsiteX4" fmla="*/ 0 w 10000"/>
              <a:gd name="connsiteY4" fmla="*/ 10000 h 10000"/>
              <a:gd name="connsiteX0" fmla="*/ 0 w 11301"/>
              <a:gd name="connsiteY0" fmla="*/ 10000 h 10000"/>
              <a:gd name="connsiteX1" fmla="*/ 452 w 11301"/>
              <a:gd name="connsiteY1" fmla="*/ 0 h 10000"/>
              <a:gd name="connsiteX2" fmla="*/ 10000 w 11301"/>
              <a:gd name="connsiteY2" fmla="*/ 0 h 10000"/>
              <a:gd name="connsiteX3" fmla="*/ 9564 w 11301"/>
              <a:gd name="connsiteY3" fmla="*/ 10000 h 10000"/>
              <a:gd name="connsiteX4" fmla="*/ 0 w 11301"/>
              <a:gd name="connsiteY4" fmla="*/ 10000 h 10000"/>
              <a:gd name="connsiteX0" fmla="*/ 0 w 10377"/>
              <a:gd name="connsiteY0" fmla="*/ 10000 h 10000"/>
              <a:gd name="connsiteX1" fmla="*/ 452 w 10377"/>
              <a:gd name="connsiteY1" fmla="*/ 0 h 10000"/>
              <a:gd name="connsiteX2" fmla="*/ 10000 w 10377"/>
              <a:gd name="connsiteY2" fmla="*/ 0 h 10000"/>
              <a:gd name="connsiteX3" fmla="*/ 9564 w 10377"/>
              <a:gd name="connsiteY3" fmla="*/ 10000 h 10000"/>
              <a:gd name="connsiteX4" fmla="*/ 0 w 10377"/>
              <a:gd name="connsiteY4" fmla="*/ 10000 h 10000"/>
              <a:gd name="connsiteX0" fmla="*/ 0 w 11235"/>
              <a:gd name="connsiteY0" fmla="*/ 10000 h 10000"/>
              <a:gd name="connsiteX1" fmla="*/ 452 w 11235"/>
              <a:gd name="connsiteY1" fmla="*/ 0 h 10000"/>
              <a:gd name="connsiteX2" fmla="*/ 10000 w 11235"/>
              <a:gd name="connsiteY2" fmla="*/ 0 h 10000"/>
              <a:gd name="connsiteX3" fmla="*/ 9564 w 11235"/>
              <a:gd name="connsiteY3" fmla="*/ 10000 h 10000"/>
              <a:gd name="connsiteX4" fmla="*/ 0 w 11235"/>
              <a:gd name="connsiteY4" fmla="*/ 10000 h 10000"/>
              <a:gd name="connsiteX0" fmla="*/ 0 w 10616"/>
              <a:gd name="connsiteY0" fmla="*/ 10000 h 10000"/>
              <a:gd name="connsiteX1" fmla="*/ 452 w 10616"/>
              <a:gd name="connsiteY1" fmla="*/ 0 h 10000"/>
              <a:gd name="connsiteX2" fmla="*/ 10000 w 10616"/>
              <a:gd name="connsiteY2" fmla="*/ 0 h 10000"/>
              <a:gd name="connsiteX3" fmla="*/ 9564 w 10616"/>
              <a:gd name="connsiteY3" fmla="*/ 10000 h 10000"/>
              <a:gd name="connsiteX4" fmla="*/ 0 w 10616"/>
              <a:gd name="connsiteY4" fmla="*/ 10000 h 10000"/>
              <a:gd name="connsiteX0" fmla="*/ 0 w 10000"/>
              <a:gd name="connsiteY0" fmla="*/ 10000 h 10000"/>
              <a:gd name="connsiteX1" fmla="*/ 452 w 10000"/>
              <a:gd name="connsiteY1" fmla="*/ 0 h 10000"/>
              <a:gd name="connsiteX2" fmla="*/ 10000 w 10000"/>
              <a:gd name="connsiteY2" fmla="*/ 0 h 10000"/>
              <a:gd name="connsiteX3" fmla="*/ 9564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452 w 10000"/>
              <a:gd name="connsiteY1" fmla="*/ 0 h 10000"/>
              <a:gd name="connsiteX2" fmla="*/ 10000 w 10000"/>
              <a:gd name="connsiteY2" fmla="*/ 0 h 10000"/>
              <a:gd name="connsiteX3" fmla="*/ 9564 w 10000"/>
              <a:gd name="connsiteY3" fmla="*/ 10000 h 10000"/>
              <a:gd name="connsiteX4" fmla="*/ 0 w 10000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cubicBezTo>
                  <a:pt x="151" y="6667"/>
                  <a:pt x="301" y="3333"/>
                  <a:pt x="452" y="0"/>
                </a:cubicBezTo>
                <a:lnTo>
                  <a:pt x="10000" y="0"/>
                </a:lnTo>
                <a:cubicBezTo>
                  <a:pt x="9855" y="3333"/>
                  <a:pt x="9782" y="5000"/>
                  <a:pt x="9564" y="10000"/>
                </a:cubicBezTo>
                <a:lnTo>
                  <a:pt x="0" y="10000"/>
                </a:lnTo>
                <a:close/>
              </a:path>
            </a:pathLst>
          </a:custGeom>
          <a:gradFill>
            <a:gsLst>
              <a:gs pos="0">
                <a:schemeClr val="accent2">
                  <a:lumMod val="75000"/>
                  <a:alpha val="76000"/>
                </a:schemeClr>
              </a:gs>
              <a:gs pos="99000">
                <a:schemeClr val="accent2">
                  <a:alpha val="87000"/>
                </a:schemeClr>
              </a:gs>
            </a:gsLst>
            <a:lin ang="16200000" scaled="0"/>
          </a:gradFill>
        </p:spPr>
        <p:txBody>
          <a:bodyPr wrap="square" lIns="1188720" rtlCol="0" anchor="ctr">
            <a:noAutofit/>
          </a:bodyPr>
          <a:lstStyle>
            <a:lvl1pPr marL="342900" indent="-342900">
              <a:buNone/>
              <a:defRPr lang="en-US" sz="2400" b="1" dirty="0">
                <a:solidFill>
                  <a:schemeClr val="bg1"/>
                </a:solidFill>
              </a:defRPr>
            </a:lvl1pPr>
          </a:lstStyle>
          <a:p>
            <a:pPr marL="0" lvl="0" indent="0"/>
            <a:r>
              <a:rPr lang="en-US" dirty="0"/>
              <a:t>Agenda Item Three</a:t>
            </a:r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-685800" y="4583251"/>
            <a:ext cx="10844212" cy="704388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9558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452 w 10000"/>
              <a:gd name="connsiteY1" fmla="*/ 0 h 10000"/>
              <a:gd name="connsiteX2" fmla="*/ 10000 w 10000"/>
              <a:gd name="connsiteY2" fmla="*/ 0 h 10000"/>
              <a:gd name="connsiteX3" fmla="*/ 9558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452 w 10000"/>
              <a:gd name="connsiteY1" fmla="*/ 0 h 10000"/>
              <a:gd name="connsiteX2" fmla="*/ 10000 w 10000"/>
              <a:gd name="connsiteY2" fmla="*/ 0 h 10000"/>
              <a:gd name="connsiteX3" fmla="*/ 9529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452 w 10000"/>
              <a:gd name="connsiteY1" fmla="*/ 0 h 10000"/>
              <a:gd name="connsiteX2" fmla="*/ 10000 w 10000"/>
              <a:gd name="connsiteY2" fmla="*/ 0 h 10000"/>
              <a:gd name="connsiteX3" fmla="*/ 9555 w 10000"/>
              <a:gd name="connsiteY3" fmla="*/ 10000 h 10000"/>
              <a:gd name="connsiteX4" fmla="*/ 0 w 10000"/>
              <a:gd name="connsiteY4" fmla="*/ 10000 h 10000"/>
              <a:gd name="connsiteX0" fmla="*/ 0 w 11298"/>
              <a:gd name="connsiteY0" fmla="*/ 10000 h 10000"/>
              <a:gd name="connsiteX1" fmla="*/ 452 w 11298"/>
              <a:gd name="connsiteY1" fmla="*/ 0 h 10000"/>
              <a:gd name="connsiteX2" fmla="*/ 10000 w 11298"/>
              <a:gd name="connsiteY2" fmla="*/ 0 h 10000"/>
              <a:gd name="connsiteX3" fmla="*/ 9555 w 11298"/>
              <a:gd name="connsiteY3" fmla="*/ 10000 h 10000"/>
              <a:gd name="connsiteX4" fmla="*/ 0 w 11298"/>
              <a:gd name="connsiteY4" fmla="*/ 10000 h 10000"/>
              <a:gd name="connsiteX0" fmla="*/ 0 w 11230"/>
              <a:gd name="connsiteY0" fmla="*/ 10000 h 10000"/>
              <a:gd name="connsiteX1" fmla="*/ 452 w 11230"/>
              <a:gd name="connsiteY1" fmla="*/ 0 h 10000"/>
              <a:gd name="connsiteX2" fmla="*/ 10000 w 11230"/>
              <a:gd name="connsiteY2" fmla="*/ 0 h 10000"/>
              <a:gd name="connsiteX3" fmla="*/ 9555 w 11230"/>
              <a:gd name="connsiteY3" fmla="*/ 10000 h 10000"/>
              <a:gd name="connsiteX4" fmla="*/ 0 w 11230"/>
              <a:gd name="connsiteY4" fmla="*/ 10000 h 10000"/>
              <a:gd name="connsiteX0" fmla="*/ 0 w 10673"/>
              <a:gd name="connsiteY0" fmla="*/ 10000 h 10000"/>
              <a:gd name="connsiteX1" fmla="*/ 452 w 10673"/>
              <a:gd name="connsiteY1" fmla="*/ 0 h 10000"/>
              <a:gd name="connsiteX2" fmla="*/ 10000 w 10673"/>
              <a:gd name="connsiteY2" fmla="*/ 0 h 10000"/>
              <a:gd name="connsiteX3" fmla="*/ 9555 w 10673"/>
              <a:gd name="connsiteY3" fmla="*/ 10000 h 10000"/>
              <a:gd name="connsiteX4" fmla="*/ 0 w 10673"/>
              <a:gd name="connsiteY4" fmla="*/ 10000 h 10000"/>
              <a:gd name="connsiteX0" fmla="*/ 0 w 10000"/>
              <a:gd name="connsiteY0" fmla="*/ 10000 h 10000"/>
              <a:gd name="connsiteX1" fmla="*/ 452 w 10000"/>
              <a:gd name="connsiteY1" fmla="*/ 0 h 10000"/>
              <a:gd name="connsiteX2" fmla="*/ 10000 w 10000"/>
              <a:gd name="connsiteY2" fmla="*/ 0 h 10000"/>
              <a:gd name="connsiteX3" fmla="*/ 9555 w 10000"/>
              <a:gd name="connsiteY3" fmla="*/ 10000 h 10000"/>
              <a:gd name="connsiteX4" fmla="*/ 0 w 10000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cubicBezTo>
                  <a:pt x="151" y="6667"/>
                  <a:pt x="301" y="3333"/>
                  <a:pt x="452" y="0"/>
                </a:cubicBezTo>
                <a:lnTo>
                  <a:pt x="10000" y="0"/>
                </a:lnTo>
                <a:cubicBezTo>
                  <a:pt x="9777" y="5000"/>
                  <a:pt x="9777" y="5000"/>
                  <a:pt x="9555" y="10000"/>
                </a:cubicBezTo>
                <a:lnTo>
                  <a:pt x="0" y="10000"/>
                </a:lnTo>
                <a:close/>
              </a:path>
            </a:pathLst>
          </a:custGeom>
          <a:gradFill>
            <a:gsLst>
              <a:gs pos="0">
                <a:schemeClr val="accent2">
                  <a:lumMod val="75000"/>
                  <a:alpha val="76000"/>
                </a:schemeClr>
              </a:gs>
              <a:gs pos="99000">
                <a:schemeClr val="accent2">
                  <a:alpha val="87000"/>
                </a:schemeClr>
              </a:gs>
            </a:gsLst>
            <a:lin ang="16200000" scaled="0"/>
          </a:gradFill>
        </p:spPr>
        <p:txBody>
          <a:bodyPr wrap="square" lIns="1188720" rtlCol="0" anchor="ctr">
            <a:noAutofit/>
          </a:bodyPr>
          <a:lstStyle>
            <a:lvl1pPr marL="342900" indent="-342900">
              <a:buNone/>
              <a:defRPr lang="en-US" sz="2400" b="1" dirty="0">
                <a:solidFill>
                  <a:schemeClr val="bg1"/>
                </a:solidFill>
              </a:defRPr>
            </a:lvl1pPr>
          </a:lstStyle>
          <a:p>
            <a:pPr marL="0" lvl="0" indent="0"/>
            <a:r>
              <a:rPr lang="en-US" dirty="0"/>
              <a:t>Agenda Item Four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-685800" y="1204686"/>
            <a:ext cx="0" cy="5653314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8"/>
          <p:cNvSpPr>
            <a:spLocks noGrp="1"/>
          </p:cNvSpPr>
          <p:nvPr>
            <p:ph type="body" sz="quarter" idx="15" hasCustomPrompt="1"/>
          </p:nvPr>
        </p:nvSpPr>
        <p:spPr>
          <a:xfrm>
            <a:off x="-685800" y="5464184"/>
            <a:ext cx="10229850" cy="704388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9558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452 w 10000"/>
              <a:gd name="connsiteY1" fmla="*/ 0 h 10000"/>
              <a:gd name="connsiteX2" fmla="*/ 10000 w 10000"/>
              <a:gd name="connsiteY2" fmla="*/ 0 h 10000"/>
              <a:gd name="connsiteX3" fmla="*/ 9558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452 w 10000"/>
              <a:gd name="connsiteY1" fmla="*/ 0 h 10000"/>
              <a:gd name="connsiteX2" fmla="*/ 10000 w 10000"/>
              <a:gd name="connsiteY2" fmla="*/ 0 h 10000"/>
              <a:gd name="connsiteX3" fmla="*/ 9529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452 w 10000"/>
              <a:gd name="connsiteY1" fmla="*/ 0 h 10000"/>
              <a:gd name="connsiteX2" fmla="*/ 10000 w 10000"/>
              <a:gd name="connsiteY2" fmla="*/ 0 h 10000"/>
              <a:gd name="connsiteX3" fmla="*/ 9555 w 10000"/>
              <a:gd name="connsiteY3" fmla="*/ 10000 h 10000"/>
              <a:gd name="connsiteX4" fmla="*/ 0 w 10000"/>
              <a:gd name="connsiteY4" fmla="*/ 10000 h 10000"/>
              <a:gd name="connsiteX0" fmla="*/ 0 w 11298"/>
              <a:gd name="connsiteY0" fmla="*/ 10000 h 10000"/>
              <a:gd name="connsiteX1" fmla="*/ 452 w 11298"/>
              <a:gd name="connsiteY1" fmla="*/ 0 h 10000"/>
              <a:gd name="connsiteX2" fmla="*/ 10000 w 11298"/>
              <a:gd name="connsiteY2" fmla="*/ 0 h 10000"/>
              <a:gd name="connsiteX3" fmla="*/ 9555 w 11298"/>
              <a:gd name="connsiteY3" fmla="*/ 10000 h 10000"/>
              <a:gd name="connsiteX4" fmla="*/ 0 w 11298"/>
              <a:gd name="connsiteY4" fmla="*/ 10000 h 10000"/>
              <a:gd name="connsiteX0" fmla="*/ 0 w 11230"/>
              <a:gd name="connsiteY0" fmla="*/ 10000 h 10000"/>
              <a:gd name="connsiteX1" fmla="*/ 452 w 11230"/>
              <a:gd name="connsiteY1" fmla="*/ 0 h 10000"/>
              <a:gd name="connsiteX2" fmla="*/ 10000 w 11230"/>
              <a:gd name="connsiteY2" fmla="*/ 0 h 10000"/>
              <a:gd name="connsiteX3" fmla="*/ 9555 w 11230"/>
              <a:gd name="connsiteY3" fmla="*/ 10000 h 10000"/>
              <a:gd name="connsiteX4" fmla="*/ 0 w 11230"/>
              <a:gd name="connsiteY4" fmla="*/ 10000 h 10000"/>
              <a:gd name="connsiteX0" fmla="*/ 0 w 10673"/>
              <a:gd name="connsiteY0" fmla="*/ 10000 h 10000"/>
              <a:gd name="connsiteX1" fmla="*/ 452 w 10673"/>
              <a:gd name="connsiteY1" fmla="*/ 0 h 10000"/>
              <a:gd name="connsiteX2" fmla="*/ 10000 w 10673"/>
              <a:gd name="connsiteY2" fmla="*/ 0 h 10000"/>
              <a:gd name="connsiteX3" fmla="*/ 9555 w 10673"/>
              <a:gd name="connsiteY3" fmla="*/ 10000 h 10000"/>
              <a:gd name="connsiteX4" fmla="*/ 0 w 10673"/>
              <a:gd name="connsiteY4" fmla="*/ 10000 h 10000"/>
              <a:gd name="connsiteX0" fmla="*/ 0 w 10000"/>
              <a:gd name="connsiteY0" fmla="*/ 10000 h 10000"/>
              <a:gd name="connsiteX1" fmla="*/ 452 w 10000"/>
              <a:gd name="connsiteY1" fmla="*/ 0 h 10000"/>
              <a:gd name="connsiteX2" fmla="*/ 10000 w 10000"/>
              <a:gd name="connsiteY2" fmla="*/ 0 h 10000"/>
              <a:gd name="connsiteX3" fmla="*/ 9555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452 w 10000"/>
              <a:gd name="connsiteY1" fmla="*/ 0 h 10000"/>
              <a:gd name="connsiteX2" fmla="*/ 10000 w 10000"/>
              <a:gd name="connsiteY2" fmla="*/ 0 h 10000"/>
              <a:gd name="connsiteX3" fmla="*/ 9536 w 10000"/>
              <a:gd name="connsiteY3" fmla="*/ 10000 h 10000"/>
              <a:gd name="connsiteX4" fmla="*/ 0 w 10000"/>
              <a:gd name="connsiteY4" fmla="*/ 10000 h 10000"/>
              <a:gd name="connsiteX0" fmla="*/ 0 w 11290"/>
              <a:gd name="connsiteY0" fmla="*/ 10000 h 10000"/>
              <a:gd name="connsiteX1" fmla="*/ 452 w 11290"/>
              <a:gd name="connsiteY1" fmla="*/ 0 h 10000"/>
              <a:gd name="connsiteX2" fmla="*/ 10000 w 11290"/>
              <a:gd name="connsiteY2" fmla="*/ 0 h 10000"/>
              <a:gd name="connsiteX3" fmla="*/ 9536 w 11290"/>
              <a:gd name="connsiteY3" fmla="*/ 10000 h 10000"/>
              <a:gd name="connsiteX4" fmla="*/ 0 w 11290"/>
              <a:gd name="connsiteY4" fmla="*/ 10000 h 10000"/>
              <a:gd name="connsiteX0" fmla="*/ 0 w 11219"/>
              <a:gd name="connsiteY0" fmla="*/ 10000 h 10000"/>
              <a:gd name="connsiteX1" fmla="*/ 452 w 11219"/>
              <a:gd name="connsiteY1" fmla="*/ 0 h 10000"/>
              <a:gd name="connsiteX2" fmla="*/ 10000 w 11219"/>
              <a:gd name="connsiteY2" fmla="*/ 0 h 10000"/>
              <a:gd name="connsiteX3" fmla="*/ 9536 w 11219"/>
              <a:gd name="connsiteY3" fmla="*/ 10000 h 10000"/>
              <a:gd name="connsiteX4" fmla="*/ 0 w 11219"/>
              <a:gd name="connsiteY4" fmla="*/ 10000 h 10000"/>
              <a:gd name="connsiteX0" fmla="*/ 0 w 10658"/>
              <a:gd name="connsiteY0" fmla="*/ 10000 h 10000"/>
              <a:gd name="connsiteX1" fmla="*/ 452 w 10658"/>
              <a:gd name="connsiteY1" fmla="*/ 0 h 10000"/>
              <a:gd name="connsiteX2" fmla="*/ 10000 w 10658"/>
              <a:gd name="connsiteY2" fmla="*/ 0 h 10000"/>
              <a:gd name="connsiteX3" fmla="*/ 9536 w 10658"/>
              <a:gd name="connsiteY3" fmla="*/ 10000 h 10000"/>
              <a:gd name="connsiteX4" fmla="*/ 0 w 10658"/>
              <a:gd name="connsiteY4" fmla="*/ 10000 h 10000"/>
              <a:gd name="connsiteX0" fmla="*/ 0 w 10000"/>
              <a:gd name="connsiteY0" fmla="*/ 10000 h 10000"/>
              <a:gd name="connsiteX1" fmla="*/ 452 w 10000"/>
              <a:gd name="connsiteY1" fmla="*/ 0 h 10000"/>
              <a:gd name="connsiteX2" fmla="*/ 10000 w 10000"/>
              <a:gd name="connsiteY2" fmla="*/ 0 h 10000"/>
              <a:gd name="connsiteX3" fmla="*/ 9536 w 10000"/>
              <a:gd name="connsiteY3" fmla="*/ 10000 h 10000"/>
              <a:gd name="connsiteX4" fmla="*/ 0 w 10000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cubicBezTo>
                  <a:pt x="151" y="6667"/>
                  <a:pt x="301" y="3333"/>
                  <a:pt x="452" y="0"/>
                </a:cubicBezTo>
                <a:lnTo>
                  <a:pt x="10000" y="0"/>
                </a:lnTo>
                <a:lnTo>
                  <a:pt x="9536" y="10000"/>
                </a:lnTo>
                <a:lnTo>
                  <a:pt x="0" y="10000"/>
                </a:lnTo>
                <a:close/>
              </a:path>
            </a:pathLst>
          </a:custGeom>
          <a:gradFill>
            <a:gsLst>
              <a:gs pos="0">
                <a:schemeClr val="accent2">
                  <a:lumMod val="75000"/>
                  <a:alpha val="76000"/>
                </a:schemeClr>
              </a:gs>
              <a:gs pos="99000">
                <a:schemeClr val="accent2">
                  <a:alpha val="87000"/>
                </a:schemeClr>
              </a:gs>
            </a:gsLst>
            <a:lin ang="16200000" scaled="0"/>
          </a:gradFill>
        </p:spPr>
        <p:txBody>
          <a:bodyPr wrap="square" lIns="1188720" rtlCol="0" anchor="ctr">
            <a:noAutofit/>
          </a:bodyPr>
          <a:lstStyle>
            <a:lvl1pPr marL="342900" indent="-342900">
              <a:buNone/>
              <a:defRPr lang="en-US" sz="2400" b="1" dirty="0">
                <a:solidFill>
                  <a:schemeClr val="bg1"/>
                </a:solidFill>
              </a:defRPr>
            </a:lvl1pPr>
          </a:lstStyle>
          <a:p>
            <a:pPr marL="0" lvl="0" indent="0"/>
            <a:r>
              <a:rPr lang="en-US" dirty="0"/>
              <a:t>Agenda Item Five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3162CA8-8998-4CA4-A9BA-23D1B2AE93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7028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012" y="228599"/>
            <a:ext cx="11734800" cy="940693"/>
          </a:xfrm>
          <a:prstGeom prst="rect">
            <a:avLst/>
          </a:prstGeom>
        </p:spPr>
        <p:txBody>
          <a:bodyPr lIns="182880" bIns="27432" anchor="b" anchorCtr="0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3600" b="1" kern="120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223452" y="1905001"/>
            <a:ext cx="9736318" cy="3676650"/>
          </a:xfrm>
        </p:spPr>
        <p:txBody>
          <a:bodyPr lIns="0" rIns="0">
            <a:normAutofit/>
          </a:bodyPr>
          <a:lstStyle>
            <a:lvl1pPr marL="0" indent="0">
              <a:buFontTx/>
              <a:buNone/>
              <a:defRPr sz="5400" baseline="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 dirty="0"/>
              <a:t>Insert quote here.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223451" y="5657850"/>
            <a:ext cx="9735311" cy="801007"/>
          </a:xfrm>
        </p:spPr>
        <p:txBody>
          <a:bodyPr/>
          <a:lstStyle>
            <a:lvl1pPr marL="0" indent="0">
              <a:buNone/>
              <a:defRPr sz="24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dirty="0"/>
              <a:t>Quote attribute here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62CA8-8998-4CA4-A9BA-23D1B2AE93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5071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09550" y="228600"/>
            <a:ext cx="10725150" cy="6400800"/>
          </a:xfrm>
        </p:spPr>
        <p:txBody>
          <a:bodyPr anchor="ctr">
            <a:normAutofit/>
          </a:bodyPr>
          <a:lstStyle>
            <a:lvl1pPr marL="0" indent="0" algn="l">
              <a:buFontTx/>
              <a:buNone/>
              <a:defRPr sz="6600" b="1" baseline="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 dirty="0"/>
              <a:t>Insert large statement here.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3162CA8-8998-4CA4-A9BA-23D1B2AE93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2273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theme" Target="../theme/theme1.xml"/><Relationship Id="rId23" Type="http://schemas.openxmlformats.org/officeDocument/2006/relationships/image" Target="../media/image1.jp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949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228" y="-22860"/>
            <a:ext cx="12273280" cy="6903720"/>
          </a:xfrm>
          <a:prstGeom prst="rect">
            <a:avLst/>
          </a:prstGeom>
        </p:spPr>
      </p:pic>
      <p:sp>
        <p:nvSpPr>
          <p:cNvPr id="3" name="Title Placeholder 2"/>
          <p:cNvSpPr>
            <a:spLocks noGrp="1"/>
          </p:cNvSpPr>
          <p:nvPr>
            <p:ph type="title"/>
          </p:nvPr>
        </p:nvSpPr>
        <p:spPr>
          <a:xfrm>
            <a:off x="228600" y="228600"/>
            <a:ext cx="11760200" cy="941832"/>
          </a:xfrm>
          <a:prstGeom prst="rect">
            <a:avLst/>
          </a:prstGeom>
        </p:spPr>
        <p:txBody>
          <a:bodyPr vert="horz" lIns="182880" tIns="27432" rIns="182880" bIns="27432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228600" y="1866900"/>
            <a:ext cx="11760200" cy="4607052"/>
          </a:xfrm>
          <a:prstGeom prst="rect">
            <a:avLst/>
          </a:prstGeom>
        </p:spPr>
        <p:txBody>
          <a:bodyPr vert="horz" lIns="182880" tIns="45720" rIns="182880" bIns="45720" rtlCol="0">
            <a:noAutofit/>
          </a:bodyPr>
          <a:lstStyle/>
          <a:p>
            <a:pPr marL="342900" lvl="0" indent="-342900" algn="l" defTabSz="914400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/>
              <a:t>Click to edit Master text styles</a:t>
            </a:r>
          </a:p>
          <a:p>
            <a:pPr marL="342900" lvl="1" indent="-342900" algn="l" defTabSz="914400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/>
              <a:t>Second level</a:t>
            </a:r>
          </a:p>
          <a:p>
            <a:pPr marL="342900" lvl="2" indent="-342900" algn="l" defTabSz="914400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/>
              <a:t>Third level</a:t>
            </a:r>
          </a:p>
          <a:p>
            <a:pPr marL="342900" lvl="3" indent="-342900" algn="l" defTabSz="914400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/>
              <a:t>Fourth level</a:t>
            </a:r>
          </a:p>
          <a:p>
            <a:pPr marL="342900" lvl="4" indent="-342900" algn="l" defTabSz="914400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9344026" y="6492875"/>
            <a:ext cx="28432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23162CA8-8998-4CA4-A9BA-23D1B2AE931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6288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33" r:id="rId2"/>
    <p:sldLayoutId id="2147483650" r:id="rId3"/>
    <p:sldLayoutId id="2147483701" r:id="rId4"/>
    <p:sldLayoutId id="2147483662" r:id="rId5"/>
    <p:sldLayoutId id="2147483677" r:id="rId6"/>
    <p:sldLayoutId id="2147483696" r:id="rId7"/>
    <p:sldLayoutId id="2147483678" r:id="rId8"/>
    <p:sldLayoutId id="2147483728" r:id="rId9"/>
    <p:sldLayoutId id="2147483729" r:id="rId10"/>
    <p:sldLayoutId id="2147483661" r:id="rId11"/>
    <p:sldLayoutId id="2147483673" r:id="rId12"/>
    <p:sldLayoutId id="2147483675" r:id="rId13"/>
    <p:sldLayoutId id="2147483676" r:id="rId14"/>
    <p:sldLayoutId id="2147483655" r:id="rId15"/>
    <p:sldLayoutId id="2147483731" r:id="rId16"/>
    <p:sldLayoutId id="2147483732" r:id="rId17"/>
    <p:sldLayoutId id="2147483726" r:id="rId18"/>
    <p:sldLayoutId id="2147483722" r:id="rId19"/>
    <p:sldLayoutId id="2147483723" r:id="rId20"/>
    <p:sldLayoutId id="2147483664" r:id="rId2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lang="en-US" sz="3600" b="1" kern="1200" dirty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lnSpc>
          <a:spcPct val="90000"/>
        </a:lnSpc>
        <a:spcBef>
          <a:spcPct val="20000"/>
        </a:spcBef>
        <a:buClr>
          <a:schemeClr val="accent2"/>
        </a:buClr>
        <a:buFont typeface="Arial" panose="020B0604020202020204" pitchFamily="34" charset="0"/>
        <a:buChar char="•"/>
        <a:defRPr lang="en-US" sz="2800" kern="1200" dirty="0" smtClean="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lnSpc>
          <a:spcPct val="90000"/>
        </a:lnSpc>
        <a:spcBef>
          <a:spcPct val="20000"/>
        </a:spcBef>
        <a:buClr>
          <a:schemeClr val="accent2"/>
        </a:buClr>
        <a:buFont typeface="Arial" panose="020B0604020202020204" pitchFamily="34" charset="0"/>
        <a:buChar char="–"/>
        <a:defRPr lang="en-US" sz="2400" kern="1200" dirty="0" smtClean="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ct val="20000"/>
        </a:spcBef>
        <a:buClr>
          <a:schemeClr val="accent2"/>
        </a:buClr>
        <a:buFont typeface="Arial" panose="020B0604020202020204" pitchFamily="34" charset="0"/>
        <a:buChar char="•"/>
        <a:defRPr lang="en-US" sz="2000" kern="1200" dirty="0" smtClean="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ct val="20000"/>
        </a:spcBef>
        <a:buClr>
          <a:schemeClr val="accent2"/>
        </a:buClr>
        <a:buFont typeface="Arial" panose="020B0604020202020204" pitchFamily="34" charset="0"/>
        <a:buChar char="–"/>
        <a:defRPr lang="en-US" sz="1800" kern="1200" dirty="0" smtClean="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4pPr>
      <a:lvl5pPr marL="1600200" indent="-228600" algn="l" defTabSz="914400" rtl="0" eaLnBrk="1" latinLnBrk="0" hangingPunct="1">
        <a:lnSpc>
          <a:spcPct val="90000"/>
        </a:lnSpc>
        <a:spcBef>
          <a:spcPct val="20000"/>
        </a:spcBef>
        <a:buClr>
          <a:schemeClr val="accent2"/>
        </a:buClr>
        <a:buFont typeface="Arial" panose="020B0604020202020204" pitchFamily="34" charset="0"/>
        <a:buChar char="»"/>
        <a:defRPr lang="en-US" sz="1800" kern="1200" dirty="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4" Type="http://schemas.openxmlformats.org/officeDocument/2006/relationships/image" Target="../media/image14.jpeg"/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emf"/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Predicting Runs</a:t>
            </a:r>
            <a:endParaRPr lang="en-US" dirty="0"/>
          </a:p>
          <a:p>
            <a:pPr marL="914400" lvl="2" indent="0" algn="r">
              <a:buNone/>
            </a:pPr>
            <a:r>
              <a:rPr lang="en-US" b="1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Nothing But Elastic Nets</a:t>
            </a:r>
          </a:p>
          <a:p>
            <a:pPr marL="914400" lvl="2" indent="0" algn="r">
              <a:buNone/>
            </a:pPr>
            <a:r>
              <a:rPr lang="en-US" sz="1600" b="1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Derek Owens-</a:t>
            </a:r>
            <a:r>
              <a:rPr lang="en-US" sz="1600" b="1" dirty="0" err="1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Oas</a:t>
            </a:r>
            <a:r>
              <a:rPr lang="en-US" sz="1600" b="1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, Federico Ferrari, Fan Bu, Megan Robertson</a:t>
            </a:r>
            <a:endParaRPr lang="en-US" sz="1600" b="1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23162CA8-8998-4CA4-A9BA-23D1B2AE931E}" type="slidenum">
              <a:rPr lang="en-US" smtClean="0">
                <a:solidFill>
                  <a:srgbClr val="F3F2F3"/>
                </a:solidFill>
              </a:rPr>
              <a:t>1</a:t>
            </a:fld>
            <a:endParaRPr lang="en-US" dirty="0">
              <a:solidFill>
                <a:srgbClr val="F3F2F3"/>
              </a:solidFill>
            </a:endParaRPr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sz="quarter" idx="29"/>
          </p:nvPr>
        </p:nvPicPr>
        <p:blipFill>
          <a:blip r:embed="rId3"/>
          <a:srcRect t="20426" b="20426"/>
          <a:stretch>
            <a:fillRect/>
          </a:stretch>
        </p:blipFill>
        <p:spPr>
          <a:xfrm>
            <a:off x="-117526" y="-86497"/>
            <a:ext cx="12478684" cy="4925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808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341" y="454052"/>
            <a:ext cx="10003318" cy="940693"/>
          </a:xfrm>
        </p:spPr>
        <p:txBody>
          <a:bodyPr/>
          <a:lstStyle/>
          <a:p>
            <a:r>
              <a:rPr lang="en-US" dirty="0" smtClean="0"/>
              <a:t>Defining an “exciting” run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3340" y="2289206"/>
            <a:ext cx="11415259" cy="2202873"/>
          </a:xfrm>
        </p:spPr>
        <p:txBody>
          <a:bodyPr/>
          <a:lstStyle/>
          <a:p>
            <a:r>
              <a:rPr lang="en-US" sz="3000" dirty="0" smtClean="0"/>
              <a:t>Challenging part of the prompt</a:t>
            </a:r>
          </a:p>
          <a:p>
            <a:pPr lvl="1"/>
            <a:r>
              <a:rPr lang="en-US" dirty="0" smtClean="0"/>
              <a:t>Impossible to incorporate every possible situation in the time frame</a:t>
            </a:r>
          </a:p>
          <a:p>
            <a:pPr lvl="1"/>
            <a:r>
              <a:rPr lang="en-US" dirty="0" smtClean="0"/>
              <a:t>Determine a reasonable </a:t>
            </a:r>
            <a:r>
              <a:rPr lang="en-US" dirty="0" smtClean="0"/>
              <a:t>definition</a:t>
            </a:r>
          </a:p>
          <a:p>
            <a:r>
              <a:rPr lang="en-US" dirty="0" smtClean="0"/>
              <a:t>Our definition</a:t>
            </a:r>
          </a:p>
          <a:p>
            <a:pPr lvl="1"/>
            <a:r>
              <a:rPr lang="en-US" dirty="0" smtClean="0"/>
              <a:t>In a rolling time window (</a:t>
            </a:r>
            <a:r>
              <a:rPr lang="en-US" dirty="0" err="1" smtClean="0"/>
              <a:t>eg</a:t>
            </a:r>
            <a:r>
              <a:rPr lang="en-US" dirty="0" smtClean="0"/>
              <a:t>. 2min)</a:t>
            </a:r>
          </a:p>
          <a:p>
            <a:pPr lvl="1"/>
            <a:r>
              <a:rPr lang="en-US" dirty="0" smtClean="0"/>
              <a:t>Point difference &gt; a certain threshold (</a:t>
            </a:r>
            <a:r>
              <a:rPr lang="en-US" dirty="0" err="1" smtClean="0"/>
              <a:t>eg</a:t>
            </a:r>
            <a:r>
              <a:rPr lang="en-US" dirty="0" smtClean="0"/>
              <a:t>. 6pts)</a:t>
            </a:r>
          </a:p>
          <a:p>
            <a:pPr lvl="1"/>
            <a:r>
              <a:rPr lang="en-US" dirty="0" smtClean="0"/>
              <a:t>Differentiate between teams (favorable runs</a:t>
            </a:r>
            <a:r>
              <a:rPr lang="en-US" smtClean="0"/>
              <a:t>; hostile runs)</a:t>
            </a:r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23162CA8-8998-4CA4-A9BA-23D1B2AE931E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7" name="Slide Number Placeholder 2"/>
          <p:cNvSpPr txBox="1">
            <a:spLocks/>
          </p:cNvSpPr>
          <p:nvPr/>
        </p:nvSpPr>
        <p:spPr>
          <a:xfrm>
            <a:off x="9392305" y="6492874"/>
            <a:ext cx="2843212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23162CA8-8998-4CA4-A9BA-23D1B2AE931E}" type="slidenum">
              <a:rPr lang="en-US" sz="1200" smtClean="0">
                <a:solidFill>
                  <a:srgbClr val="F3F2F3"/>
                </a:solidFill>
              </a:rPr>
              <a:pPr algn="r"/>
              <a:t>2</a:t>
            </a:fld>
            <a:endParaRPr lang="en-US" sz="1200" dirty="0">
              <a:solidFill>
                <a:srgbClr val="F3F2F3"/>
              </a:solidFill>
            </a:endParaRPr>
          </a:p>
        </p:txBody>
      </p:sp>
      <p:sp>
        <p:nvSpPr>
          <p:cNvPr id="8" name="Slide Number Placeholder 1"/>
          <p:cNvSpPr txBox="1">
            <a:spLocks/>
          </p:cNvSpPr>
          <p:nvPr/>
        </p:nvSpPr>
        <p:spPr>
          <a:xfrm>
            <a:off x="9344026" y="6492876"/>
            <a:ext cx="284321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3162CA8-8998-4CA4-A9BA-23D1B2AE931E}" type="slidenum">
              <a:rPr lang="en-US" smtClean="0">
                <a:solidFill>
                  <a:srgbClr val="F3F2F3"/>
                </a:solidFill>
              </a:rPr>
              <a:pPr/>
              <a:t>2</a:t>
            </a:fld>
            <a:endParaRPr lang="en-US" dirty="0">
              <a:solidFill>
                <a:srgbClr val="F3F2F3"/>
              </a:solidFill>
            </a:endParaRPr>
          </a:p>
        </p:txBody>
      </p:sp>
      <p:sp>
        <p:nvSpPr>
          <p:cNvPr id="9" name="Content Placeholder 2"/>
          <p:cNvSpPr>
            <a:spLocks noGrp="1"/>
          </p:cNvSpPr>
          <p:nvPr>
            <p:ph type="body" idx="13"/>
          </p:nvPr>
        </p:nvSpPr>
        <p:spPr>
          <a:xfrm>
            <a:off x="243341" y="1610335"/>
            <a:ext cx="8801101" cy="678871"/>
          </a:xfrm>
        </p:spPr>
        <p:txBody>
          <a:bodyPr/>
          <a:lstStyle/>
          <a:p>
            <a:endParaRPr lang="en-US" b="1" i="1" dirty="0"/>
          </a:p>
        </p:txBody>
      </p:sp>
    </p:spTree>
    <p:extLst>
      <p:ext uri="{BB962C8B-B14F-4D97-AF65-F5344CB8AC3E}">
        <p14:creationId xmlns:p14="http://schemas.microsoft.com/office/powerpoint/2010/main" val="2944558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341" y="454052"/>
            <a:ext cx="10003318" cy="940693"/>
          </a:xfrm>
        </p:spPr>
        <p:txBody>
          <a:bodyPr/>
          <a:lstStyle/>
          <a:p>
            <a:r>
              <a:rPr lang="en-US" dirty="0" smtClean="0"/>
              <a:t>Defining an “exciting” run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23162CA8-8998-4CA4-A9BA-23D1B2AE931E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7" name="Slide Number Placeholder 2"/>
          <p:cNvSpPr txBox="1">
            <a:spLocks/>
          </p:cNvSpPr>
          <p:nvPr/>
        </p:nvSpPr>
        <p:spPr>
          <a:xfrm>
            <a:off x="9392305" y="6492874"/>
            <a:ext cx="2843212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23162CA8-8998-4CA4-A9BA-23D1B2AE931E}" type="slidenum">
              <a:rPr lang="en-US" sz="1200" smtClean="0">
                <a:solidFill>
                  <a:srgbClr val="F3F2F3"/>
                </a:solidFill>
              </a:rPr>
              <a:pPr algn="r"/>
              <a:t>3</a:t>
            </a:fld>
            <a:endParaRPr lang="en-US" sz="1200" dirty="0">
              <a:solidFill>
                <a:srgbClr val="F3F2F3"/>
              </a:solidFill>
            </a:endParaRPr>
          </a:p>
        </p:txBody>
      </p:sp>
      <p:sp>
        <p:nvSpPr>
          <p:cNvPr id="8" name="Slide Number Placeholder 1"/>
          <p:cNvSpPr txBox="1">
            <a:spLocks/>
          </p:cNvSpPr>
          <p:nvPr/>
        </p:nvSpPr>
        <p:spPr>
          <a:xfrm>
            <a:off x="9344026" y="6492876"/>
            <a:ext cx="284321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3162CA8-8998-4CA4-A9BA-23D1B2AE931E}" type="slidenum">
              <a:rPr lang="en-US" smtClean="0">
                <a:solidFill>
                  <a:srgbClr val="F3F2F3"/>
                </a:solidFill>
              </a:rPr>
              <a:pPr/>
              <a:t>3</a:t>
            </a:fld>
            <a:endParaRPr lang="en-US" dirty="0">
              <a:solidFill>
                <a:srgbClr val="F3F2F3"/>
              </a:solidFill>
            </a:endParaRPr>
          </a:p>
        </p:txBody>
      </p:sp>
      <p:sp>
        <p:nvSpPr>
          <p:cNvPr id="9" name="Content Placeholder 2"/>
          <p:cNvSpPr>
            <a:spLocks noGrp="1"/>
          </p:cNvSpPr>
          <p:nvPr>
            <p:ph type="body" idx="13"/>
          </p:nvPr>
        </p:nvSpPr>
        <p:spPr>
          <a:xfrm>
            <a:off x="243341" y="1610335"/>
            <a:ext cx="8801101" cy="678871"/>
          </a:xfrm>
        </p:spPr>
        <p:txBody>
          <a:bodyPr/>
          <a:lstStyle/>
          <a:p>
            <a:endParaRPr lang="en-US" b="1" i="1" dirty="0"/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4595" y="614768"/>
            <a:ext cx="8565549" cy="12121335"/>
          </a:xfrm>
        </p:spPr>
      </p:pic>
    </p:spTree>
    <p:extLst>
      <p:ext uri="{BB962C8B-B14F-4D97-AF65-F5344CB8AC3E}">
        <p14:creationId xmlns:p14="http://schemas.microsoft.com/office/powerpoint/2010/main" val="2477014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341" y="454052"/>
            <a:ext cx="10003318" cy="940693"/>
          </a:xfrm>
        </p:spPr>
        <p:txBody>
          <a:bodyPr/>
          <a:lstStyle/>
          <a:p>
            <a:r>
              <a:rPr lang="en-US" dirty="0" smtClean="0"/>
              <a:t>Feature Generation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3340" y="2289206"/>
            <a:ext cx="10958059" cy="2202873"/>
          </a:xfrm>
        </p:spPr>
        <p:txBody>
          <a:bodyPr/>
          <a:lstStyle/>
          <a:p>
            <a:r>
              <a:rPr lang="en-US" sz="3000" dirty="0" smtClean="0"/>
              <a:t>Measuring the pace </a:t>
            </a:r>
            <a:r>
              <a:rPr lang="mr-IN" sz="3000" dirty="0" smtClean="0"/>
              <a:t>–</a:t>
            </a:r>
            <a:r>
              <a:rPr lang="en-US" sz="3000" dirty="0" smtClean="0"/>
              <a:t> number of shots,  number of rebounds</a:t>
            </a:r>
          </a:p>
          <a:p>
            <a:r>
              <a:rPr lang="en-US" sz="3000" dirty="0" smtClean="0"/>
              <a:t>Accounting for player skill</a:t>
            </a:r>
            <a:r>
              <a:rPr lang="mr-IN" sz="3000" dirty="0" smtClean="0"/>
              <a:t>–</a:t>
            </a:r>
            <a:r>
              <a:rPr lang="en-US" sz="3000" dirty="0" smtClean="0"/>
              <a:t> how many all stars</a:t>
            </a:r>
          </a:p>
          <a:p>
            <a:r>
              <a:rPr lang="en-US" sz="3000" dirty="0" smtClean="0"/>
              <a:t>Team </a:t>
            </a:r>
            <a:r>
              <a:rPr lang="mr-IN" sz="3000" dirty="0" smtClean="0"/>
              <a:t>–</a:t>
            </a:r>
            <a:r>
              <a:rPr lang="en-US" sz="3000" dirty="0" smtClean="0"/>
              <a:t> not all teams are created equal</a:t>
            </a:r>
            <a:endParaRPr lang="en-US" sz="3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23162CA8-8998-4CA4-A9BA-23D1B2AE931E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7" name="Slide Number Placeholder 2"/>
          <p:cNvSpPr txBox="1">
            <a:spLocks/>
          </p:cNvSpPr>
          <p:nvPr/>
        </p:nvSpPr>
        <p:spPr>
          <a:xfrm>
            <a:off x="9392305" y="6492874"/>
            <a:ext cx="2843212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23162CA8-8998-4CA4-A9BA-23D1B2AE931E}" type="slidenum">
              <a:rPr lang="en-US" sz="1200" smtClean="0">
                <a:solidFill>
                  <a:srgbClr val="F3F2F3"/>
                </a:solidFill>
              </a:rPr>
              <a:pPr algn="r"/>
              <a:t>4</a:t>
            </a:fld>
            <a:endParaRPr lang="en-US" sz="1200" dirty="0">
              <a:solidFill>
                <a:srgbClr val="F3F2F3"/>
              </a:solidFill>
            </a:endParaRPr>
          </a:p>
        </p:txBody>
      </p:sp>
      <p:sp>
        <p:nvSpPr>
          <p:cNvPr id="8" name="Slide Number Placeholder 1"/>
          <p:cNvSpPr txBox="1">
            <a:spLocks/>
          </p:cNvSpPr>
          <p:nvPr/>
        </p:nvSpPr>
        <p:spPr>
          <a:xfrm>
            <a:off x="9344026" y="6492876"/>
            <a:ext cx="284321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3162CA8-8998-4CA4-A9BA-23D1B2AE931E}" type="slidenum">
              <a:rPr lang="en-US" smtClean="0">
                <a:solidFill>
                  <a:srgbClr val="F3F2F3"/>
                </a:solidFill>
              </a:rPr>
              <a:pPr/>
              <a:t>4</a:t>
            </a:fld>
            <a:endParaRPr lang="en-US" dirty="0">
              <a:solidFill>
                <a:srgbClr val="F3F2F3"/>
              </a:solidFill>
            </a:endParaRPr>
          </a:p>
        </p:txBody>
      </p:sp>
      <p:sp>
        <p:nvSpPr>
          <p:cNvPr id="9" name="Content Placeholder 2"/>
          <p:cNvSpPr>
            <a:spLocks noGrp="1"/>
          </p:cNvSpPr>
          <p:nvPr>
            <p:ph type="body" idx="13"/>
          </p:nvPr>
        </p:nvSpPr>
        <p:spPr>
          <a:xfrm>
            <a:off x="243341" y="1610335"/>
            <a:ext cx="8801101" cy="678871"/>
          </a:xfrm>
        </p:spPr>
        <p:txBody>
          <a:bodyPr/>
          <a:lstStyle/>
          <a:p>
            <a:r>
              <a:rPr lang="en-US" b="1" i="1" dirty="0" smtClean="0"/>
              <a:t>Capturing the variability in defining a run</a:t>
            </a:r>
            <a:endParaRPr lang="en-US" b="1" i="1" dirty="0"/>
          </a:p>
        </p:txBody>
      </p:sp>
    </p:spTree>
    <p:extLst>
      <p:ext uri="{BB962C8B-B14F-4D97-AF65-F5344CB8AC3E}">
        <p14:creationId xmlns:p14="http://schemas.microsoft.com/office/powerpoint/2010/main" val="2477014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341" y="454052"/>
            <a:ext cx="10003318" cy="940693"/>
          </a:xfrm>
        </p:spPr>
        <p:txBody>
          <a:bodyPr/>
          <a:lstStyle/>
          <a:p>
            <a:r>
              <a:rPr lang="en-US" dirty="0" smtClean="0"/>
              <a:t>Modeling Run Prediction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23162CA8-8998-4CA4-A9BA-23D1B2AE931E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7" name="Slide Number Placeholder 2"/>
          <p:cNvSpPr txBox="1">
            <a:spLocks/>
          </p:cNvSpPr>
          <p:nvPr/>
        </p:nvSpPr>
        <p:spPr>
          <a:xfrm>
            <a:off x="9392305" y="6492874"/>
            <a:ext cx="2843212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23162CA8-8998-4CA4-A9BA-23D1B2AE931E}" type="slidenum">
              <a:rPr lang="en-US" sz="1200" smtClean="0">
                <a:solidFill>
                  <a:srgbClr val="F3F2F3"/>
                </a:solidFill>
              </a:rPr>
              <a:pPr algn="r"/>
              <a:t>5</a:t>
            </a:fld>
            <a:endParaRPr lang="en-US" sz="1200" dirty="0">
              <a:solidFill>
                <a:srgbClr val="F3F2F3"/>
              </a:solidFill>
            </a:endParaRPr>
          </a:p>
        </p:txBody>
      </p:sp>
      <p:sp>
        <p:nvSpPr>
          <p:cNvPr id="8" name="Slide Number Placeholder 1"/>
          <p:cNvSpPr txBox="1">
            <a:spLocks/>
          </p:cNvSpPr>
          <p:nvPr/>
        </p:nvSpPr>
        <p:spPr>
          <a:xfrm>
            <a:off x="9344026" y="6492876"/>
            <a:ext cx="284321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3162CA8-8998-4CA4-A9BA-23D1B2AE931E}" type="slidenum">
              <a:rPr lang="en-US" smtClean="0">
                <a:solidFill>
                  <a:srgbClr val="F3F2F3"/>
                </a:solidFill>
              </a:rPr>
              <a:pPr/>
              <a:t>5</a:t>
            </a:fld>
            <a:endParaRPr lang="en-US" dirty="0">
              <a:solidFill>
                <a:srgbClr val="F3F2F3"/>
              </a:solidFill>
            </a:endParaRPr>
          </a:p>
        </p:txBody>
      </p:sp>
      <p:sp>
        <p:nvSpPr>
          <p:cNvPr id="9" name="Content Placeholder 2"/>
          <p:cNvSpPr>
            <a:spLocks noGrp="1"/>
          </p:cNvSpPr>
          <p:nvPr>
            <p:ph type="body" idx="13"/>
          </p:nvPr>
        </p:nvSpPr>
        <p:spPr>
          <a:xfrm>
            <a:off x="243341" y="1610335"/>
            <a:ext cx="8801101" cy="678871"/>
          </a:xfrm>
        </p:spPr>
        <p:txBody>
          <a:bodyPr/>
          <a:lstStyle/>
          <a:p>
            <a:r>
              <a:rPr lang="en-US" b="1" i="1" dirty="0" smtClean="0"/>
              <a:t>Predicting possessions as a classification problem</a:t>
            </a:r>
            <a:endParaRPr lang="en-US" b="1" i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012" y="2706247"/>
            <a:ext cx="5559959" cy="3220054"/>
          </a:xfrm>
          <a:prstGeom prst="rect">
            <a:avLst/>
          </a:prstGeom>
        </p:spPr>
      </p:pic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2906" y="2292855"/>
            <a:ext cx="5615406" cy="4046837"/>
          </a:xfrm>
        </p:spPr>
      </p:pic>
    </p:spTree>
    <p:extLst>
      <p:ext uri="{BB962C8B-B14F-4D97-AF65-F5344CB8AC3E}">
        <p14:creationId xmlns:p14="http://schemas.microsoft.com/office/powerpoint/2010/main" val="2477014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341" y="454052"/>
            <a:ext cx="10003318" cy="940693"/>
          </a:xfrm>
        </p:spPr>
        <p:txBody>
          <a:bodyPr/>
          <a:lstStyle/>
          <a:p>
            <a:r>
              <a:rPr lang="en-US" dirty="0" smtClean="0"/>
              <a:t>Interpreting coefficients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23162CA8-8998-4CA4-A9BA-23D1B2AE931E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7" name="Slide Number Placeholder 2"/>
          <p:cNvSpPr txBox="1">
            <a:spLocks/>
          </p:cNvSpPr>
          <p:nvPr/>
        </p:nvSpPr>
        <p:spPr>
          <a:xfrm>
            <a:off x="9392305" y="6492874"/>
            <a:ext cx="2843212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23162CA8-8998-4CA4-A9BA-23D1B2AE931E}" type="slidenum">
              <a:rPr lang="en-US" sz="1200" smtClean="0">
                <a:solidFill>
                  <a:srgbClr val="F3F2F3"/>
                </a:solidFill>
              </a:rPr>
              <a:pPr algn="r"/>
              <a:t>6</a:t>
            </a:fld>
            <a:endParaRPr lang="en-US" sz="1200" dirty="0">
              <a:solidFill>
                <a:srgbClr val="F3F2F3"/>
              </a:solidFill>
            </a:endParaRPr>
          </a:p>
        </p:txBody>
      </p:sp>
      <p:sp>
        <p:nvSpPr>
          <p:cNvPr id="8" name="Slide Number Placeholder 1"/>
          <p:cNvSpPr txBox="1">
            <a:spLocks/>
          </p:cNvSpPr>
          <p:nvPr/>
        </p:nvSpPr>
        <p:spPr>
          <a:xfrm>
            <a:off x="9344026" y="6492876"/>
            <a:ext cx="284321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3162CA8-8998-4CA4-A9BA-23D1B2AE931E}" type="slidenum">
              <a:rPr lang="en-US" smtClean="0">
                <a:solidFill>
                  <a:srgbClr val="F3F2F3"/>
                </a:solidFill>
              </a:rPr>
              <a:pPr/>
              <a:t>6</a:t>
            </a:fld>
            <a:endParaRPr lang="en-US" dirty="0">
              <a:solidFill>
                <a:srgbClr val="F3F2F3"/>
              </a:solidFill>
            </a:endParaRPr>
          </a:p>
        </p:txBody>
      </p:sp>
      <p:sp>
        <p:nvSpPr>
          <p:cNvPr id="9" name="Content Placeholder 2"/>
          <p:cNvSpPr>
            <a:spLocks noGrp="1"/>
          </p:cNvSpPr>
          <p:nvPr>
            <p:ph type="body" idx="13"/>
          </p:nvPr>
        </p:nvSpPr>
        <p:spPr>
          <a:xfrm>
            <a:off x="243341" y="1610335"/>
            <a:ext cx="8801101" cy="678871"/>
          </a:xfrm>
        </p:spPr>
        <p:txBody>
          <a:bodyPr/>
          <a:lstStyle/>
          <a:p>
            <a:r>
              <a:rPr lang="en-US" b="1" i="1" dirty="0" smtClean="0"/>
              <a:t>How did the models perform?</a:t>
            </a:r>
            <a:endParaRPr lang="en-US" b="1" i="1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341" y="2504796"/>
            <a:ext cx="4657725" cy="1762125"/>
          </a:xfrm>
        </p:spPr>
      </p:pic>
      <p:sp>
        <p:nvSpPr>
          <p:cNvPr id="10" name="TextBox 9"/>
          <p:cNvSpPr txBox="1"/>
          <p:nvPr/>
        </p:nvSpPr>
        <p:spPr>
          <a:xfrm>
            <a:off x="243341" y="2258502"/>
            <a:ext cx="27308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Run Against Model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341" y="4732336"/>
            <a:ext cx="4752975" cy="19431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43340" y="4455337"/>
            <a:ext cx="27308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Run For Model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474" y="2731012"/>
            <a:ext cx="6393935" cy="3250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307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20107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plate__Oct14">
  <a:themeElements>
    <a:clrScheme name="NBA Template">
      <a:dk1>
        <a:sysClr val="windowText" lastClr="000000"/>
      </a:dk1>
      <a:lt1>
        <a:sysClr val="window" lastClr="FFFFFF"/>
      </a:lt1>
      <a:dk2>
        <a:srgbClr val="1D428A"/>
      </a:dk2>
      <a:lt2>
        <a:srgbClr val="F9A350"/>
      </a:lt2>
      <a:accent1>
        <a:srgbClr val="C8102E"/>
      </a:accent1>
      <a:accent2>
        <a:srgbClr val="1D428A"/>
      </a:accent2>
      <a:accent3>
        <a:srgbClr val="EF6D1F"/>
      </a:accent3>
      <a:accent4>
        <a:srgbClr val="EF3E42"/>
      </a:accent4>
      <a:accent5>
        <a:srgbClr val="3D2682"/>
      </a:accent5>
      <a:accent6>
        <a:srgbClr val="3390D9"/>
      </a:accent6>
      <a:hlink>
        <a:srgbClr val="EF6D1F"/>
      </a:hlink>
      <a:folHlink>
        <a:srgbClr val="694BDC"/>
      </a:folHlink>
    </a:clrScheme>
    <a:fontScheme name="NBA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C000"/>
        </a:solidFill>
      </a:spPr>
      <a:bodyPr rtlCol="0" anchor="ctr">
        <a:spAutoFit/>
      </a:bodyPr>
      <a:lstStyle>
        <a:defPPr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dirty="0" err="1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NBA 2014">
      <a:dk1>
        <a:sysClr val="windowText" lastClr="000000"/>
      </a:dk1>
      <a:lt1>
        <a:sysClr val="window" lastClr="FFFFFF"/>
      </a:lt1>
      <a:dk2>
        <a:srgbClr val="006BB6"/>
      </a:dk2>
      <a:lt2>
        <a:srgbClr val="C6A120"/>
      </a:lt2>
      <a:accent1>
        <a:srgbClr val="ED174C"/>
      </a:accent1>
      <a:accent2>
        <a:srgbClr val="006BB6"/>
      </a:accent2>
      <a:accent3>
        <a:srgbClr val="EF6D1F"/>
      </a:accent3>
      <a:accent4>
        <a:srgbClr val="90145A"/>
      </a:accent4>
      <a:accent5>
        <a:srgbClr val="3D2682"/>
      </a:accent5>
      <a:accent6>
        <a:srgbClr val="3390D9"/>
      </a:accent6>
      <a:hlink>
        <a:srgbClr val="EF6D1F"/>
      </a:hlink>
      <a:folHlink>
        <a:srgbClr val="694BDC"/>
      </a:folHlink>
    </a:clrScheme>
    <a:fontScheme name="NBA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NBA 2014">
      <a:dk1>
        <a:sysClr val="windowText" lastClr="000000"/>
      </a:dk1>
      <a:lt1>
        <a:sysClr val="window" lastClr="FFFFFF"/>
      </a:lt1>
      <a:dk2>
        <a:srgbClr val="006BB6"/>
      </a:dk2>
      <a:lt2>
        <a:srgbClr val="C6A120"/>
      </a:lt2>
      <a:accent1>
        <a:srgbClr val="ED174C"/>
      </a:accent1>
      <a:accent2>
        <a:srgbClr val="006BB6"/>
      </a:accent2>
      <a:accent3>
        <a:srgbClr val="EF6D1F"/>
      </a:accent3>
      <a:accent4>
        <a:srgbClr val="90145A"/>
      </a:accent4>
      <a:accent5>
        <a:srgbClr val="3D2682"/>
      </a:accent5>
      <a:accent6>
        <a:srgbClr val="3390D9"/>
      </a:accent6>
      <a:hlink>
        <a:srgbClr val="EF6D1F"/>
      </a:hlink>
      <a:folHlink>
        <a:srgbClr val="694BDC"/>
      </a:folHlink>
    </a:clrScheme>
    <a:fontScheme name="NBA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Template__Oct14</Template>
  <TotalTime>12961</TotalTime>
  <Words>164</Words>
  <Application>Microsoft Macintosh PowerPoint</Application>
  <PresentationFormat>Custom</PresentationFormat>
  <Paragraphs>46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Helvetica</vt:lpstr>
      <vt:lpstr>Helvetica 25 UltraLight</vt:lpstr>
      <vt:lpstr>Wingdings</vt:lpstr>
      <vt:lpstr>Arial</vt:lpstr>
      <vt:lpstr>Template__Oct14</vt:lpstr>
      <vt:lpstr>PowerPoint Presentation</vt:lpstr>
      <vt:lpstr>Defining an “exciting” run</vt:lpstr>
      <vt:lpstr>Defining an “exciting” run</vt:lpstr>
      <vt:lpstr>Feature Generation</vt:lpstr>
      <vt:lpstr>Modeling Run Prediction</vt:lpstr>
      <vt:lpstr>Interpreting coefficients</vt:lpstr>
      <vt:lpstr>PowerPoint Presentation</vt:lpstr>
    </vt:vector>
  </TitlesOfParts>
  <Company>NBA Properties</Company>
  <LinksUpToDate>false</LinksUpToDate>
  <SharedDoc>false</SharedDoc>
  <HyperlinksChanged>false</HyperlinksChanged>
  <AppVersion>15.0038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NBA</dc:creator>
  <cp:lastModifiedBy>Megan Robertson</cp:lastModifiedBy>
  <cp:revision>154</cp:revision>
  <cp:lastPrinted>2017-09-13T22:16:24Z</cp:lastPrinted>
  <dcterms:created xsi:type="dcterms:W3CDTF">2014-10-29T20:30:53Z</dcterms:created>
  <dcterms:modified xsi:type="dcterms:W3CDTF">2017-09-24T12:29:45Z</dcterms:modified>
</cp:coreProperties>
</file>